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3"/>
  </p:sldMasterIdLst>
  <p:sldIdLst>
    <p:sldId id="256" r:id="rId4"/>
    <p:sldId id="309" r:id="rId5"/>
    <p:sldId id="310" r:id="rId6"/>
    <p:sldId id="312" r:id="rId7"/>
    <p:sldId id="308" r:id="rId8"/>
    <p:sldId id="313" r:id="rId9"/>
    <p:sldId id="286" r:id="rId10"/>
    <p:sldId id="319" r:id="rId11"/>
    <p:sldId id="291" r:id="rId12"/>
    <p:sldId id="316" r:id="rId13"/>
    <p:sldId id="317" r:id="rId14"/>
    <p:sldId id="315" r:id="rId15"/>
    <p:sldId id="320" r:id="rId16"/>
    <p:sldId id="303" r:id="rId17"/>
    <p:sldId id="289" r:id="rId18"/>
    <p:sldId id="304" r:id="rId19"/>
    <p:sldId id="305" r:id="rId20"/>
    <p:sldId id="321" r:id="rId21"/>
    <p:sldId id="322" r:id="rId2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95A10-FB38-4714-A716-8961279FB45B}" v="24" dt="2024-09-08T14:51:33.3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6"/>
    <p:restoredTop sz="96208"/>
  </p:normalViewPr>
  <p:slideViewPr>
    <p:cSldViewPr snapToGrid="0" snapToObjects="1">
      <p:cViewPr varScale="1">
        <p:scale>
          <a:sx n="111" d="100"/>
          <a:sy n="111"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5.wdp"/><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7.png"/><Relationship Id="rId1" Type="http://schemas.openxmlformats.org/officeDocument/2006/relationships/slideMaster" Target="../slideMasters/slideMaster1.xml"/><Relationship Id="rId5" Type="http://schemas.microsoft.com/office/2007/relationships/hdphoto" Target="../media/hdphoto14.wdp"/><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A38B2D8-757C-834E-A6CA-71C2C78B7F44}"/>
              </a:ext>
            </a:extLst>
          </p:cNvPr>
          <p:cNvSpPr>
            <a:spLocks noGrp="1"/>
          </p:cNvSpPr>
          <p:nvPr>
            <p:ph type="subTitle" idx="1"/>
          </p:nvPr>
        </p:nvSpPr>
        <p:spPr>
          <a:xfrm>
            <a:off x="8382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tel 6">
            <a:extLst>
              <a:ext uri="{FF2B5EF4-FFF2-40B4-BE49-F238E27FC236}">
                <a16:creationId xmlns:a16="http://schemas.microsoft.com/office/drawing/2014/main" id="{64D2E6FA-5E10-114A-AD6A-8B2E3F38F32C}"/>
              </a:ext>
            </a:extLst>
          </p:cNvPr>
          <p:cNvSpPr>
            <a:spLocks noGrp="1"/>
          </p:cNvSpPr>
          <p:nvPr>
            <p:ph type="title" hasCustomPrompt="1"/>
          </p:nvPr>
        </p:nvSpPr>
        <p:spPr>
          <a:xfrm>
            <a:off x="838200" y="1743890"/>
            <a:ext cx="10515600" cy="1325563"/>
          </a:xfrm>
        </p:spPr>
        <p:txBody>
          <a:bodyPr/>
          <a:lstStyle>
            <a:lvl1pPr>
              <a:lnSpc>
                <a:spcPct val="100000"/>
              </a:lnSpc>
              <a:defRPr b="1">
                <a:solidFill>
                  <a:schemeClr val="bg1"/>
                </a:solidFill>
              </a:defRPr>
            </a:lvl1pPr>
          </a:lstStyle>
          <a:p>
            <a:r>
              <a:rPr lang="nl-NL" dirty="0"/>
              <a:t>KLIK OM STIJL TE BEWERKEN</a:t>
            </a:r>
            <a:endParaRPr lang="nl-BE" dirty="0"/>
          </a:p>
        </p:txBody>
      </p:sp>
      <p:pic>
        <p:nvPicPr>
          <p:cNvPr id="9" name="Afbeelding 8" descr="Afbeelding met tekst&#10;&#10;Automatisch gegenereerde beschrijving">
            <a:extLst>
              <a:ext uri="{FF2B5EF4-FFF2-40B4-BE49-F238E27FC236}">
                <a16:creationId xmlns:a16="http://schemas.microsoft.com/office/drawing/2014/main" id="{958D5564-BA77-4B43-8723-2F72D5BEFD25}"/>
              </a:ext>
            </a:extLst>
          </p:cNvPr>
          <p:cNvPicPr>
            <a:picLocks noChangeAspect="1"/>
          </p:cNvPicPr>
          <p:nvPr userDrawn="1"/>
        </p:nvPicPr>
        <p:blipFill rotWithShape="1">
          <a:blip r:embed="rId2"/>
          <a:srcRect r="33309"/>
          <a:stretch/>
        </p:blipFill>
        <p:spPr>
          <a:xfrm>
            <a:off x="838200" y="449505"/>
            <a:ext cx="1536290" cy="812558"/>
          </a:xfrm>
          <a:prstGeom prst="rect">
            <a:avLst/>
          </a:prstGeom>
        </p:spPr>
      </p:pic>
      <p:pic>
        <p:nvPicPr>
          <p:cNvPr id="11" name="Afbeelding 10" descr="Afbeelding met tekening, klok&#10;&#10;Automatisch gegenereerde beschrijving">
            <a:extLst>
              <a:ext uri="{FF2B5EF4-FFF2-40B4-BE49-F238E27FC236}">
                <a16:creationId xmlns:a16="http://schemas.microsoft.com/office/drawing/2014/main" id="{E41CA834-7007-FC42-9BF3-1291614EC8BF}"/>
              </a:ext>
            </a:extLst>
          </p:cNvPr>
          <p:cNvPicPr>
            <a:picLocks noChangeAspect="1"/>
          </p:cNvPicPr>
          <p:nvPr userDrawn="1"/>
        </p:nvPicPr>
        <p:blipFill>
          <a:blip r:embed="rId3"/>
          <a:stretch>
            <a:fillRect/>
          </a:stretch>
        </p:blipFill>
        <p:spPr>
          <a:xfrm>
            <a:off x="838200" y="5790385"/>
            <a:ext cx="1949245" cy="618110"/>
          </a:xfrm>
          <a:prstGeom prst="rect">
            <a:avLst/>
          </a:prstGeom>
        </p:spPr>
      </p:pic>
    </p:spTree>
    <p:extLst>
      <p:ext uri="{BB962C8B-B14F-4D97-AF65-F5344CB8AC3E}">
        <p14:creationId xmlns:p14="http://schemas.microsoft.com/office/powerpoint/2010/main" val="282295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3657600" y="365125"/>
            <a:ext cx="7696200" cy="4525852"/>
          </a:xfrm>
        </p:spPr>
        <p:txBody>
          <a:bodyPr/>
          <a:lstStyle>
            <a:lvl1pPr>
              <a:lnSpc>
                <a:spcPct val="100000"/>
              </a:lnSpc>
              <a:defRPr/>
            </a:lvl1pPr>
          </a:lstStyle>
          <a:p>
            <a:r>
              <a:rPr lang="nl-NL"/>
              <a:t>Klik om stijl te bewerken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pic>
        <p:nvPicPr>
          <p:cNvPr id="9" name="Afbeelding 8">
            <a:extLst>
              <a:ext uri="{FF2B5EF4-FFF2-40B4-BE49-F238E27FC236}">
                <a16:creationId xmlns:a16="http://schemas.microsoft.com/office/drawing/2014/main" id="{C9FCC85E-B3BD-6F45-BDB4-364A140F7349}"/>
              </a:ext>
            </a:extLst>
          </p:cNvPr>
          <p:cNvPicPr>
            <a:picLocks noChangeAspect="1"/>
          </p:cNvPicPr>
          <p:nvPr userDrawn="1"/>
        </p:nvPicPr>
        <p:blipFill rotWithShape="1">
          <a:blip r:embed="rId4"/>
          <a:srcRect r="84536"/>
          <a:stretch/>
        </p:blipFill>
        <p:spPr>
          <a:xfrm>
            <a:off x="749299" y="-97863"/>
            <a:ext cx="2546793" cy="5222313"/>
          </a:xfrm>
          <a:prstGeom prst="rect">
            <a:avLst/>
          </a:prstGeom>
        </p:spPr>
      </p:pic>
    </p:spTree>
    <p:extLst>
      <p:ext uri="{BB962C8B-B14F-4D97-AF65-F5344CB8AC3E}">
        <p14:creationId xmlns:p14="http://schemas.microsoft.com/office/powerpoint/2010/main" val="403343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Alleen t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3657600" y="365125"/>
            <a:ext cx="7696200" cy="4525852"/>
          </a:xfrm>
        </p:spPr>
        <p:txBody>
          <a:bodyPr/>
          <a:lstStyle>
            <a:lvl1pPr>
              <a:lnSpc>
                <a:spcPct val="100000"/>
              </a:lnSpc>
              <a:defRPr>
                <a:solidFill>
                  <a:schemeClr val="bg1"/>
                </a:solidFill>
              </a:defRPr>
            </a:lvl1pPr>
          </a:lstStyle>
          <a:p>
            <a:r>
              <a:rPr lang="nl-NL"/>
              <a:t>Klik om stijl te bewerken</a:t>
            </a:r>
            <a:endParaRPr lang="nl-BE" dirty="0"/>
          </a:p>
        </p:txBody>
      </p:sp>
      <p:pic>
        <p:nvPicPr>
          <p:cNvPr id="9" name="Afbeelding 8">
            <a:extLst>
              <a:ext uri="{FF2B5EF4-FFF2-40B4-BE49-F238E27FC236}">
                <a16:creationId xmlns:a16="http://schemas.microsoft.com/office/drawing/2014/main" id="{C9FCC85E-B3BD-6F45-BDB4-364A140F7349}"/>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rcRect r="84536"/>
          <a:stretch/>
        </p:blipFill>
        <p:spPr>
          <a:xfrm>
            <a:off x="749299" y="-97863"/>
            <a:ext cx="2546793" cy="5222313"/>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DBF1C996-263D-A541-A0B9-84EAFB062A20}"/>
              </a:ext>
            </a:extLst>
          </p:cNvPr>
          <p:cNvPicPr>
            <a:picLocks noChangeAspect="1"/>
          </p:cNvPicPr>
          <p:nvPr userDrawn="1"/>
        </p:nvPicPr>
        <p:blipFill rotWithShape="1">
          <a:blip r:embed="rId4">
            <a:biLevel thresh="25000"/>
            <a:extLst>
              <a:ext uri="{BEBA8EAE-BF5A-486C-A8C5-ECC9F3942E4B}">
                <a14:imgProps xmlns:a14="http://schemas.microsoft.com/office/drawing/2010/main">
                  <a14:imgLayer r:embed="rId5">
                    <a14:imgEffect>
                      <a14:saturation sat="0"/>
                    </a14:imgEffect>
                  </a14:imgLayer>
                </a14:imgProps>
              </a:ext>
            </a:extLst>
          </a:blip>
          <a:srcRect r="32210"/>
          <a:stretch/>
        </p:blipFill>
        <p:spPr>
          <a:xfrm>
            <a:off x="10563771" y="6141373"/>
            <a:ext cx="790029" cy="412462"/>
          </a:xfrm>
          <a:prstGeom prst="rect">
            <a:avLst/>
          </a:prstGeom>
        </p:spPr>
      </p:pic>
      <p:pic>
        <p:nvPicPr>
          <p:cNvPr id="10" name="Afbeelding 9">
            <a:extLst>
              <a:ext uri="{FF2B5EF4-FFF2-40B4-BE49-F238E27FC236}">
                <a16:creationId xmlns:a16="http://schemas.microsoft.com/office/drawing/2014/main" id="{EBA7D44D-F686-3B4E-A424-F07A94DC955A}"/>
              </a:ext>
            </a:extLst>
          </p:cNvPr>
          <p:cNvPicPr>
            <a:picLocks noChangeAspect="1"/>
          </p:cNvPicPr>
          <p:nvPr userDrawn="1"/>
        </p:nvPicPr>
        <p:blipFill>
          <a:blip r:embed="rId6">
            <a:biLevel thresh="25000"/>
            <a:extLst>
              <a:ext uri="{BEBA8EAE-BF5A-486C-A8C5-ECC9F3942E4B}">
                <a14:imgProps xmlns:a14="http://schemas.microsoft.com/office/drawing/2010/main">
                  <a14:imgLayer r:embed="rId7">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146024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838200" y="3702722"/>
            <a:ext cx="10515600" cy="1325563"/>
          </a:xfrm>
        </p:spPr>
        <p:txBody>
          <a:bodyPr/>
          <a:lstStyle>
            <a:lvl1pPr algn="l">
              <a:lnSpc>
                <a:spcPct val="100000"/>
              </a:lnSpc>
              <a:defRPr b="1"/>
            </a:lvl1pPr>
          </a:lstStyle>
          <a:p>
            <a:r>
              <a:rPr lang="nl-NL"/>
              <a:t>Klik om stijl te bewerken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0"/>
            <a:ext cx="12192000" cy="3429000"/>
          </a:xfrm>
        </p:spPr>
        <p:txBody>
          <a:bodyPr/>
          <a:lstStyle/>
          <a:p>
            <a:r>
              <a:rPr lang="nl-NL"/>
              <a:t>Klik op het pictogram als u een afbeelding wilt toevoegen</a:t>
            </a:r>
            <a:endParaRPr lang="nl-BE" dirty="0"/>
          </a:p>
        </p:txBody>
      </p:sp>
      <p:sp>
        <p:nvSpPr>
          <p:cNvPr id="8" name="Tijdelijke aanduiding voor tekst 2">
            <a:extLst>
              <a:ext uri="{FF2B5EF4-FFF2-40B4-BE49-F238E27FC236}">
                <a16:creationId xmlns:a16="http://schemas.microsoft.com/office/drawing/2014/main" id="{E1DB63CA-C8BC-CA48-87B4-075AF09D3C08}"/>
              </a:ext>
            </a:extLst>
          </p:cNvPr>
          <p:cNvSpPr>
            <a:spLocks noGrp="1"/>
          </p:cNvSpPr>
          <p:nvPr>
            <p:ph type="body" idx="1"/>
          </p:nvPr>
        </p:nvSpPr>
        <p:spPr>
          <a:xfrm>
            <a:off x="831850" y="5070055"/>
            <a:ext cx="10515600" cy="78210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88339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fbeelding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838200" y="4114202"/>
            <a:ext cx="10515600" cy="1325563"/>
          </a:xfrm>
        </p:spPr>
        <p:txBody>
          <a:bodyPr/>
          <a:lstStyle>
            <a:lvl1pPr algn="ctr">
              <a:lnSpc>
                <a:spcPct val="100000"/>
              </a:lnSpc>
              <a:defRPr b="1"/>
            </a:lvl1pPr>
          </a:lstStyle>
          <a:p>
            <a:r>
              <a:rPr lang="nl-NL"/>
              <a:t>Klik om stijl te bewerken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0"/>
            <a:ext cx="12192000" cy="3429000"/>
          </a:xfrm>
        </p:spPr>
        <p:txBody>
          <a:bodyPr/>
          <a:lstStyle/>
          <a:p>
            <a:r>
              <a:rPr lang="nl-NL"/>
              <a:t>Klik op het pictogram als u een afbeelding wilt toevoegen</a:t>
            </a:r>
            <a:endParaRPr lang="nl-BE" dirty="0"/>
          </a:p>
        </p:txBody>
      </p:sp>
    </p:spTree>
    <p:extLst>
      <p:ext uri="{BB962C8B-B14F-4D97-AF65-F5344CB8AC3E}">
        <p14:creationId xmlns:p14="http://schemas.microsoft.com/office/powerpoint/2010/main" val="93989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fbeelding t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838200" y="4114202"/>
            <a:ext cx="10515600" cy="1325563"/>
          </a:xfrm>
        </p:spPr>
        <p:txBody>
          <a:bodyPr/>
          <a:lstStyle>
            <a:lvl1pPr algn="ctr">
              <a:lnSpc>
                <a:spcPct val="100000"/>
              </a:lnSpc>
              <a:defRPr b="1">
                <a:solidFill>
                  <a:schemeClr val="bg1"/>
                </a:solidFill>
              </a:defRPr>
            </a:lvl1pPr>
          </a:lstStyle>
          <a:p>
            <a:r>
              <a:rPr lang="nl-NL"/>
              <a:t>Klik om stijl te bewerken</a:t>
            </a:r>
            <a:endParaRPr lang="nl-BE" dirty="0"/>
          </a:p>
        </p:txBody>
      </p:sp>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0"/>
            <a:ext cx="12192000" cy="3429000"/>
          </a:xfrm>
        </p:spPr>
        <p:txBody>
          <a:bodyPr/>
          <a:lstStyle/>
          <a:p>
            <a:r>
              <a:rPr lang="nl-NL"/>
              <a:t>Klik op het pictogram als u een afbeelding wilt toevoegen</a:t>
            </a:r>
            <a:endParaRPr lang="nl-BE" dirty="0"/>
          </a:p>
        </p:txBody>
      </p:sp>
      <p:pic>
        <p:nvPicPr>
          <p:cNvPr id="8" name="Afbeelding 7" descr="Afbeelding met tekst&#10;&#10;Automatisch gegenereerde beschrijving">
            <a:extLst>
              <a:ext uri="{FF2B5EF4-FFF2-40B4-BE49-F238E27FC236}">
                <a16:creationId xmlns:a16="http://schemas.microsoft.com/office/drawing/2014/main" id="{FD43ABA9-8C68-AF4B-A840-1301EEFCFFCC}"/>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Lst>
          </a:blip>
          <a:srcRect r="32210"/>
          <a:stretch/>
        </p:blipFill>
        <p:spPr>
          <a:xfrm>
            <a:off x="10563771" y="6141373"/>
            <a:ext cx="790029" cy="412462"/>
          </a:xfrm>
          <a:prstGeom prst="rect">
            <a:avLst/>
          </a:prstGeom>
        </p:spPr>
      </p:pic>
      <p:pic>
        <p:nvPicPr>
          <p:cNvPr id="9" name="Afbeelding 8">
            <a:extLst>
              <a:ext uri="{FF2B5EF4-FFF2-40B4-BE49-F238E27FC236}">
                <a16:creationId xmlns:a16="http://schemas.microsoft.com/office/drawing/2014/main" id="{51CFB153-8F72-DA49-A89D-51340BA24C41}"/>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55129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 Insights">
    <p:bg>
      <p:bgPr>
        <a:solidFill>
          <a:schemeClr val="accent1"/>
        </a:solidFill>
        <a:effectLst/>
      </p:bgPr>
    </p:bg>
    <p:spTree>
      <p:nvGrpSpPr>
        <p:cNvPr id="1" name=""/>
        <p:cNvGrpSpPr/>
        <p:nvPr/>
      </p:nvGrpSpPr>
      <p:grpSpPr>
        <a:xfrm>
          <a:off x="0" y="0"/>
          <a:ext cx="0" cy="0"/>
          <a:chOff x="0" y="0"/>
          <a:chExt cx="0" cy="0"/>
        </a:xfrm>
      </p:grpSpPr>
      <p:pic>
        <p:nvPicPr>
          <p:cNvPr id="9" name="Afbeelding 8" descr="Afbeelding met tekst&#10;&#10;Automatisch gegenereerde beschrijving">
            <a:extLst>
              <a:ext uri="{FF2B5EF4-FFF2-40B4-BE49-F238E27FC236}">
                <a16:creationId xmlns:a16="http://schemas.microsoft.com/office/drawing/2014/main" id="{EA3226CF-F719-9942-B89B-FD1F10D8BB1E}"/>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Lst>
          </a:blip>
          <a:srcRect r="32210"/>
          <a:stretch/>
        </p:blipFill>
        <p:spPr>
          <a:xfrm>
            <a:off x="10563771" y="6141373"/>
            <a:ext cx="790029" cy="412462"/>
          </a:xfrm>
          <a:prstGeom prst="rect">
            <a:avLst/>
          </a:prstGeom>
        </p:spPr>
      </p:pic>
      <p:sp>
        <p:nvSpPr>
          <p:cNvPr id="6" name="Tijdelijke aanduiding voor tekst 5">
            <a:extLst>
              <a:ext uri="{FF2B5EF4-FFF2-40B4-BE49-F238E27FC236}">
                <a16:creationId xmlns:a16="http://schemas.microsoft.com/office/drawing/2014/main" id="{3487252E-F483-BB46-AA2F-5B5FD923F375}"/>
              </a:ext>
            </a:extLst>
          </p:cNvPr>
          <p:cNvSpPr>
            <a:spLocks noGrp="1"/>
          </p:cNvSpPr>
          <p:nvPr>
            <p:ph type="body" sz="quarter" idx="10"/>
          </p:nvPr>
        </p:nvSpPr>
        <p:spPr>
          <a:xfrm>
            <a:off x="201355" y="1526524"/>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11" name="Tijdelijke aanduiding voor tekst 5">
            <a:extLst>
              <a:ext uri="{FF2B5EF4-FFF2-40B4-BE49-F238E27FC236}">
                <a16:creationId xmlns:a16="http://schemas.microsoft.com/office/drawing/2014/main" id="{34822B8D-F214-974C-8617-E2C221A33704}"/>
              </a:ext>
            </a:extLst>
          </p:cNvPr>
          <p:cNvSpPr>
            <a:spLocks noGrp="1"/>
          </p:cNvSpPr>
          <p:nvPr>
            <p:ph type="body" sz="quarter" idx="11"/>
          </p:nvPr>
        </p:nvSpPr>
        <p:spPr>
          <a:xfrm>
            <a:off x="4262992" y="1526524"/>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13" name="Tijdelijke aanduiding voor tekst 5">
            <a:extLst>
              <a:ext uri="{FF2B5EF4-FFF2-40B4-BE49-F238E27FC236}">
                <a16:creationId xmlns:a16="http://schemas.microsoft.com/office/drawing/2014/main" id="{8404A03C-1CD9-5D4B-A09A-27BEB106102E}"/>
              </a:ext>
            </a:extLst>
          </p:cNvPr>
          <p:cNvSpPr>
            <a:spLocks noGrp="1"/>
          </p:cNvSpPr>
          <p:nvPr>
            <p:ph type="body" sz="quarter" idx="12"/>
          </p:nvPr>
        </p:nvSpPr>
        <p:spPr>
          <a:xfrm>
            <a:off x="8324151" y="1526524"/>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15" name="Tijdelijke aanduiding voor tekst 5">
            <a:extLst>
              <a:ext uri="{FF2B5EF4-FFF2-40B4-BE49-F238E27FC236}">
                <a16:creationId xmlns:a16="http://schemas.microsoft.com/office/drawing/2014/main" id="{AE4585F8-67BE-8F46-AB27-2DB8D9838687}"/>
              </a:ext>
            </a:extLst>
          </p:cNvPr>
          <p:cNvSpPr>
            <a:spLocks noGrp="1"/>
          </p:cNvSpPr>
          <p:nvPr>
            <p:ph type="body" sz="quarter" idx="13"/>
          </p:nvPr>
        </p:nvSpPr>
        <p:spPr>
          <a:xfrm>
            <a:off x="201355" y="4227193"/>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17" name="Tijdelijke aanduiding voor tekst 5">
            <a:extLst>
              <a:ext uri="{FF2B5EF4-FFF2-40B4-BE49-F238E27FC236}">
                <a16:creationId xmlns:a16="http://schemas.microsoft.com/office/drawing/2014/main" id="{683A5B1F-AA84-0F4C-9138-CE0788020EB3}"/>
              </a:ext>
            </a:extLst>
          </p:cNvPr>
          <p:cNvSpPr>
            <a:spLocks noGrp="1"/>
          </p:cNvSpPr>
          <p:nvPr>
            <p:ph type="body" sz="quarter" idx="14"/>
          </p:nvPr>
        </p:nvSpPr>
        <p:spPr>
          <a:xfrm>
            <a:off x="4262992" y="4227193"/>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19" name="Tijdelijke aanduiding voor tekst 5">
            <a:extLst>
              <a:ext uri="{FF2B5EF4-FFF2-40B4-BE49-F238E27FC236}">
                <a16:creationId xmlns:a16="http://schemas.microsoft.com/office/drawing/2014/main" id="{19994F0C-46A8-7F4D-B64B-1E2230444C0D}"/>
              </a:ext>
            </a:extLst>
          </p:cNvPr>
          <p:cNvSpPr>
            <a:spLocks noGrp="1"/>
          </p:cNvSpPr>
          <p:nvPr>
            <p:ph type="body" sz="quarter" idx="15"/>
          </p:nvPr>
        </p:nvSpPr>
        <p:spPr>
          <a:xfrm>
            <a:off x="8324151" y="4227193"/>
            <a:ext cx="3665538" cy="1395413"/>
          </a:xfrm>
        </p:spPr>
        <p:txBody>
          <a:bodyPr>
            <a:normAutofit/>
          </a:bodyPr>
          <a:lstStyle>
            <a:lvl1pPr>
              <a:lnSpc>
                <a:spcPct val="100000"/>
              </a:lnSpc>
              <a:buNone/>
              <a:defRPr sz="1200">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pic>
        <p:nvPicPr>
          <p:cNvPr id="20" name="Afbeelding 19">
            <a:extLst>
              <a:ext uri="{FF2B5EF4-FFF2-40B4-BE49-F238E27FC236}">
                <a16:creationId xmlns:a16="http://schemas.microsoft.com/office/drawing/2014/main" id="{805030C4-08DB-1841-8D69-7F3E94031630}"/>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
        <p:nvSpPr>
          <p:cNvPr id="22" name="Tijdelijke aanduiding voor tekst 5">
            <a:extLst>
              <a:ext uri="{FF2B5EF4-FFF2-40B4-BE49-F238E27FC236}">
                <a16:creationId xmlns:a16="http://schemas.microsoft.com/office/drawing/2014/main" id="{B7424057-B538-B84F-8031-CDD9B76225B2}"/>
              </a:ext>
            </a:extLst>
          </p:cNvPr>
          <p:cNvSpPr>
            <a:spLocks noGrp="1"/>
          </p:cNvSpPr>
          <p:nvPr>
            <p:ph type="body" sz="quarter" idx="16"/>
          </p:nvPr>
        </p:nvSpPr>
        <p:spPr>
          <a:xfrm>
            <a:off x="201355" y="760979"/>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3" name="Tijdelijke aanduiding voor tekst 5">
            <a:extLst>
              <a:ext uri="{FF2B5EF4-FFF2-40B4-BE49-F238E27FC236}">
                <a16:creationId xmlns:a16="http://schemas.microsoft.com/office/drawing/2014/main" id="{7CD37C1B-521A-DA4F-A276-77AC1EDD7154}"/>
              </a:ext>
            </a:extLst>
          </p:cNvPr>
          <p:cNvSpPr>
            <a:spLocks noGrp="1"/>
          </p:cNvSpPr>
          <p:nvPr>
            <p:ph type="body" sz="quarter" idx="17"/>
          </p:nvPr>
        </p:nvSpPr>
        <p:spPr>
          <a:xfrm>
            <a:off x="4263231" y="760979"/>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5" name="Tijdelijke aanduiding voor tekst 5">
            <a:extLst>
              <a:ext uri="{FF2B5EF4-FFF2-40B4-BE49-F238E27FC236}">
                <a16:creationId xmlns:a16="http://schemas.microsoft.com/office/drawing/2014/main" id="{FA7FE9CD-2CBE-AC45-A2CD-628DBF920AA7}"/>
              </a:ext>
            </a:extLst>
          </p:cNvPr>
          <p:cNvSpPr>
            <a:spLocks noGrp="1"/>
          </p:cNvSpPr>
          <p:nvPr>
            <p:ph type="body" sz="quarter" idx="19"/>
          </p:nvPr>
        </p:nvSpPr>
        <p:spPr>
          <a:xfrm>
            <a:off x="8324151" y="760979"/>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6" name="Tijdelijke aanduiding voor tekst 5">
            <a:extLst>
              <a:ext uri="{FF2B5EF4-FFF2-40B4-BE49-F238E27FC236}">
                <a16:creationId xmlns:a16="http://schemas.microsoft.com/office/drawing/2014/main" id="{BB8E9B9B-1AE8-8446-8E59-754945C91BE4}"/>
              </a:ext>
            </a:extLst>
          </p:cNvPr>
          <p:cNvSpPr>
            <a:spLocks noGrp="1"/>
          </p:cNvSpPr>
          <p:nvPr>
            <p:ph type="body" sz="quarter" idx="20"/>
          </p:nvPr>
        </p:nvSpPr>
        <p:spPr>
          <a:xfrm>
            <a:off x="201355" y="3461648"/>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7" name="Tijdelijke aanduiding voor tekst 5">
            <a:extLst>
              <a:ext uri="{FF2B5EF4-FFF2-40B4-BE49-F238E27FC236}">
                <a16:creationId xmlns:a16="http://schemas.microsoft.com/office/drawing/2014/main" id="{87DD0C0F-81FB-1844-B440-882C689D922B}"/>
              </a:ext>
            </a:extLst>
          </p:cNvPr>
          <p:cNvSpPr>
            <a:spLocks noGrp="1"/>
          </p:cNvSpPr>
          <p:nvPr>
            <p:ph type="body" sz="quarter" idx="21"/>
          </p:nvPr>
        </p:nvSpPr>
        <p:spPr>
          <a:xfrm>
            <a:off x="4263231" y="3461648"/>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8" name="Tijdelijke aanduiding voor tekst 5">
            <a:extLst>
              <a:ext uri="{FF2B5EF4-FFF2-40B4-BE49-F238E27FC236}">
                <a16:creationId xmlns:a16="http://schemas.microsoft.com/office/drawing/2014/main" id="{31F2E3E2-17BE-0A44-BF73-301389086156}"/>
              </a:ext>
            </a:extLst>
          </p:cNvPr>
          <p:cNvSpPr>
            <a:spLocks noGrp="1"/>
          </p:cNvSpPr>
          <p:nvPr>
            <p:ph type="body" sz="quarter" idx="22"/>
          </p:nvPr>
        </p:nvSpPr>
        <p:spPr>
          <a:xfrm>
            <a:off x="8324151" y="3461648"/>
            <a:ext cx="3665538" cy="602005"/>
          </a:xfrm>
        </p:spPr>
        <p:txBody>
          <a:bodyPr>
            <a:normAutofit/>
          </a:bodyPr>
          <a:lstStyle>
            <a:lvl1pPr algn="l">
              <a:lnSpc>
                <a:spcPct val="100000"/>
              </a:lnSpc>
              <a:buNone/>
              <a:defRPr sz="2000" b="1">
                <a:solidFill>
                  <a:schemeClr val="bg1"/>
                </a:solidFill>
              </a:defRPr>
            </a:lvl1pPr>
            <a:lvl2pPr>
              <a:buNone/>
              <a:defRPr/>
            </a:lvl2pPr>
            <a:lvl3pPr>
              <a:buNone/>
              <a:defRPr/>
            </a:lvl3pPr>
            <a:lvl4pPr>
              <a:buNone/>
              <a:defRPr/>
            </a:lvl4pPr>
            <a:lvl5pPr>
              <a:buNone/>
              <a:defRPr/>
            </a:lvl5pPr>
          </a:lstStyle>
          <a:p>
            <a:pPr lvl="0"/>
            <a:r>
              <a:rPr lang="nl-NL"/>
              <a:t>Klikken om de tekststijl van het model te bewerken</a:t>
            </a:r>
          </a:p>
        </p:txBody>
      </p:sp>
    </p:spTree>
    <p:extLst>
      <p:ext uri="{BB962C8B-B14F-4D97-AF65-F5344CB8AC3E}">
        <p14:creationId xmlns:p14="http://schemas.microsoft.com/office/powerpoint/2010/main" val="257373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838200" y="868082"/>
            <a:ext cx="4076700" cy="1325563"/>
          </a:xfrm>
        </p:spPr>
        <p:txBody>
          <a:bodyPr>
            <a:normAutofit/>
          </a:bodyPr>
          <a:lstStyle>
            <a:lvl1pPr algn="l">
              <a:lnSpc>
                <a:spcPct val="100000"/>
              </a:lnSpc>
              <a:defRPr sz="2800" b="1"/>
            </a:lvl1pPr>
          </a:lstStyle>
          <a:p>
            <a:r>
              <a:rPr lang="nl-NL"/>
              <a:t>Klik om stijl te bewerken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6096000" y="0"/>
            <a:ext cx="6096000" cy="6858000"/>
          </a:xfrm>
        </p:spPr>
        <p:txBody>
          <a:bodyPr/>
          <a:lstStyle/>
          <a:p>
            <a:r>
              <a:rPr lang="nl-NL"/>
              <a:t>Klik op het pictogram als u een afbeelding wilt toevoegen</a:t>
            </a:r>
            <a:endParaRPr lang="nl-BE" dirty="0"/>
          </a:p>
        </p:txBody>
      </p:sp>
      <p:sp>
        <p:nvSpPr>
          <p:cNvPr id="8" name="Tijdelijke aanduiding voor inhoud 3">
            <a:extLst>
              <a:ext uri="{FF2B5EF4-FFF2-40B4-BE49-F238E27FC236}">
                <a16:creationId xmlns:a16="http://schemas.microsoft.com/office/drawing/2014/main" id="{F0A7B98E-509B-5741-B70E-EE54A8EA82BF}"/>
              </a:ext>
            </a:extLst>
          </p:cNvPr>
          <p:cNvSpPr>
            <a:spLocks noGrp="1"/>
          </p:cNvSpPr>
          <p:nvPr>
            <p:ph sz="half" idx="2"/>
          </p:nvPr>
        </p:nvSpPr>
        <p:spPr>
          <a:xfrm>
            <a:off x="839788" y="2468073"/>
            <a:ext cx="4075112" cy="34152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19619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fbeelding rechts ">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716160F-E9D2-EB4B-B94C-96FCDFADF496}"/>
              </a:ext>
            </a:extLst>
          </p:cNvPr>
          <p:cNvSpPr/>
          <p:nvPr userDrawn="1"/>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838200" y="868082"/>
            <a:ext cx="3665060" cy="1325563"/>
          </a:xfrm>
        </p:spPr>
        <p:txBody>
          <a:bodyPr>
            <a:normAutofit/>
          </a:bodyPr>
          <a:lstStyle>
            <a:lvl1pPr algn="l">
              <a:lnSpc>
                <a:spcPct val="100000"/>
              </a:lnSpc>
              <a:defRPr sz="2800" b="1"/>
            </a:lvl1pPr>
          </a:lstStyle>
          <a:p>
            <a:r>
              <a:rPr lang="nl-NL"/>
              <a:t>Klik om stijl te bewerken</a:t>
            </a:r>
            <a:endParaRPr lang="nl-BE" dirty="0"/>
          </a:p>
        </p:txBody>
      </p:sp>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2"/>
          <a:stretch>
            <a:fillRect/>
          </a:stretch>
        </p:blipFill>
        <p:spPr>
          <a:xfrm>
            <a:off x="800132" y="6157779"/>
            <a:ext cx="1300723" cy="412462"/>
          </a:xfrm>
          <a:prstGeom prst="rect">
            <a:avLst/>
          </a:prstGeom>
        </p:spPr>
      </p:pic>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4929346" y="708699"/>
            <a:ext cx="6422866" cy="5273675"/>
          </a:xfrm>
        </p:spPr>
        <p:txBody>
          <a:bodyPr/>
          <a:lstStyle/>
          <a:p>
            <a:r>
              <a:rPr lang="nl-NL"/>
              <a:t>Klik op het pictogram als u een afbeelding wilt toevoegen</a:t>
            </a:r>
            <a:endParaRPr lang="nl-BE" dirty="0"/>
          </a:p>
        </p:txBody>
      </p:sp>
      <p:sp>
        <p:nvSpPr>
          <p:cNvPr id="8" name="Tijdelijke aanduiding voor inhoud 3">
            <a:extLst>
              <a:ext uri="{FF2B5EF4-FFF2-40B4-BE49-F238E27FC236}">
                <a16:creationId xmlns:a16="http://schemas.microsoft.com/office/drawing/2014/main" id="{F0A7B98E-509B-5741-B70E-EE54A8EA82BF}"/>
              </a:ext>
            </a:extLst>
          </p:cNvPr>
          <p:cNvSpPr>
            <a:spLocks noGrp="1"/>
          </p:cNvSpPr>
          <p:nvPr>
            <p:ph sz="half" idx="2"/>
          </p:nvPr>
        </p:nvSpPr>
        <p:spPr>
          <a:xfrm>
            <a:off x="839788" y="2468073"/>
            <a:ext cx="3663632" cy="3415278"/>
          </a:xfrm>
        </p:spPr>
        <p:txBody>
          <a:bodyPr>
            <a:normAutofit/>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descr="Afbeelding met tekst&#10;&#10;Automatisch gegenereerde beschrijving">
            <a:extLst>
              <a:ext uri="{FF2B5EF4-FFF2-40B4-BE49-F238E27FC236}">
                <a16:creationId xmlns:a16="http://schemas.microsoft.com/office/drawing/2014/main" id="{EA3226CF-F719-9942-B89B-FD1F10D8BB1E}"/>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0"/>
                    </a14:imgEffect>
                  </a14:imgLayer>
                </a14:imgProps>
              </a:ext>
            </a:extLst>
          </a:blip>
          <a:srcRect r="32210"/>
          <a:stretch/>
        </p:blipFill>
        <p:spPr>
          <a:xfrm>
            <a:off x="10563771" y="6141373"/>
            <a:ext cx="790029" cy="412462"/>
          </a:xfrm>
          <a:prstGeom prst="rect">
            <a:avLst/>
          </a:prstGeom>
        </p:spPr>
      </p:pic>
    </p:spTree>
    <p:extLst>
      <p:ext uri="{BB962C8B-B14F-4D97-AF65-F5344CB8AC3E}">
        <p14:creationId xmlns:p14="http://schemas.microsoft.com/office/powerpoint/2010/main" val="108301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links">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2358" y="0"/>
            <a:ext cx="6096000" cy="6858000"/>
          </a:xfrm>
        </p:spPr>
        <p:txBody>
          <a:bodyPr/>
          <a:lstStyle/>
          <a:p>
            <a:r>
              <a:rPr lang="nl-NL"/>
              <a:t>Klik op het pictogram als u een afbeelding wilt toevoegen</a:t>
            </a:r>
            <a:endParaRPr lang="nl-BE" dirty="0"/>
          </a:p>
        </p:txBody>
      </p:sp>
      <p:sp>
        <p:nvSpPr>
          <p:cNvPr id="2" name="Titel 1">
            <a:extLst>
              <a:ext uri="{FF2B5EF4-FFF2-40B4-BE49-F238E27FC236}">
                <a16:creationId xmlns:a16="http://schemas.microsoft.com/office/drawing/2014/main" id="{9A7488B9-DF11-6241-BE3B-7BEEE4486873}"/>
              </a:ext>
            </a:extLst>
          </p:cNvPr>
          <p:cNvSpPr>
            <a:spLocks noGrp="1"/>
          </p:cNvSpPr>
          <p:nvPr>
            <p:ph type="title"/>
          </p:nvPr>
        </p:nvSpPr>
        <p:spPr>
          <a:xfrm>
            <a:off x="7094220" y="868082"/>
            <a:ext cx="4076700" cy="1325563"/>
          </a:xfrm>
        </p:spPr>
        <p:txBody>
          <a:bodyPr>
            <a:normAutofit/>
          </a:bodyPr>
          <a:lstStyle>
            <a:lvl1pPr algn="l">
              <a:lnSpc>
                <a:spcPct val="100000"/>
              </a:lnSpc>
              <a:defRPr sz="2800" b="1"/>
            </a:lvl1pPr>
          </a:lstStyle>
          <a:p>
            <a:r>
              <a:rPr lang="nl-NL"/>
              <a:t>Klik om stijl te bewerken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8" name="Tijdelijke aanduiding voor inhoud 3">
            <a:extLst>
              <a:ext uri="{FF2B5EF4-FFF2-40B4-BE49-F238E27FC236}">
                <a16:creationId xmlns:a16="http://schemas.microsoft.com/office/drawing/2014/main" id="{F0A7B98E-509B-5741-B70E-EE54A8EA82BF}"/>
              </a:ext>
            </a:extLst>
          </p:cNvPr>
          <p:cNvSpPr>
            <a:spLocks noGrp="1"/>
          </p:cNvSpPr>
          <p:nvPr>
            <p:ph sz="half" idx="2"/>
          </p:nvPr>
        </p:nvSpPr>
        <p:spPr>
          <a:xfrm>
            <a:off x="7095808" y="2468073"/>
            <a:ext cx="4075112" cy="34152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38229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ee afbeeldingen_Teks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0"/>
            <a:ext cx="3911418" cy="5463540"/>
          </a:xfrm>
        </p:spPr>
        <p:txBody>
          <a:bodyPr/>
          <a:lstStyle/>
          <a:p>
            <a:r>
              <a:rPr lang="nl-NL"/>
              <a:t>Klik op het pictogram als u een afbeelding wilt toevoegen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11" name="Tijdelijke aanduiding voor afbeelding 3">
            <a:extLst>
              <a:ext uri="{FF2B5EF4-FFF2-40B4-BE49-F238E27FC236}">
                <a16:creationId xmlns:a16="http://schemas.microsoft.com/office/drawing/2014/main" id="{8B7C5C68-36F4-0647-B399-C25319B7C841}"/>
              </a:ext>
            </a:extLst>
          </p:cNvPr>
          <p:cNvSpPr>
            <a:spLocks noGrp="1"/>
          </p:cNvSpPr>
          <p:nvPr>
            <p:ph type="pic" sz="quarter" idx="11"/>
          </p:nvPr>
        </p:nvSpPr>
        <p:spPr>
          <a:xfrm>
            <a:off x="8298180" y="0"/>
            <a:ext cx="3911418" cy="5463540"/>
          </a:xfrm>
        </p:spPr>
        <p:txBody>
          <a:bodyPr/>
          <a:lstStyle/>
          <a:p>
            <a:r>
              <a:rPr lang="nl-NL"/>
              <a:t>Klik op het pictogram als u een afbeelding wilt toevoegen</a:t>
            </a:r>
            <a:endParaRPr lang="nl-BE" dirty="0"/>
          </a:p>
        </p:txBody>
      </p:sp>
      <p:sp>
        <p:nvSpPr>
          <p:cNvPr id="12" name="Titel 1">
            <a:extLst>
              <a:ext uri="{FF2B5EF4-FFF2-40B4-BE49-F238E27FC236}">
                <a16:creationId xmlns:a16="http://schemas.microsoft.com/office/drawing/2014/main" id="{8728BA6C-8B9B-B544-BBFD-1FE889CF4B11}"/>
              </a:ext>
            </a:extLst>
          </p:cNvPr>
          <p:cNvSpPr>
            <a:spLocks noGrp="1"/>
          </p:cNvSpPr>
          <p:nvPr>
            <p:ph type="title"/>
          </p:nvPr>
        </p:nvSpPr>
        <p:spPr>
          <a:xfrm>
            <a:off x="4323138" y="448271"/>
            <a:ext cx="3545724" cy="1325563"/>
          </a:xfrm>
        </p:spPr>
        <p:txBody>
          <a:bodyPr>
            <a:normAutofit/>
          </a:bodyPr>
          <a:lstStyle>
            <a:lvl1pPr algn="l">
              <a:lnSpc>
                <a:spcPct val="100000"/>
              </a:lnSpc>
              <a:defRPr sz="3600" b="1"/>
            </a:lvl1pPr>
          </a:lstStyle>
          <a:p>
            <a:r>
              <a:rPr lang="nl-NL"/>
              <a:t>Klik om stijl te bewerken</a:t>
            </a:r>
            <a:endParaRPr lang="nl-BE" dirty="0"/>
          </a:p>
        </p:txBody>
      </p:sp>
      <p:sp>
        <p:nvSpPr>
          <p:cNvPr id="13" name="Tijdelijke aanduiding voor inhoud 3">
            <a:extLst>
              <a:ext uri="{FF2B5EF4-FFF2-40B4-BE49-F238E27FC236}">
                <a16:creationId xmlns:a16="http://schemas.microsoft.com/office/drawing/2014/main" id="{02B7F56F-CB4B-F244-ACA8-0B6AB0EE77DC}"/>
              </a:ext>
            </a:extLst>
          </p:cNvPr>
          <p:cNvSpPr>
            <a:spLocks noGrp="1"/>
          </p:cNvSpPr>
          <p:nvPr>
            <p:ph sz="half" idx="2"/>
          </p:nvPr>
        </p:nvSpPr>
        <p:spPr>
          <a:xfrm>
            <a:off x="4324726" y="2048262"/>
            <a:ext cx="3544343" cy="3415278"/>
          </a:xfrm>
        </p:spPr>
        <p:txBody>
          <a:bodyPr>
            <a:normAutofit/>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69612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accent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A38B2D8-757C-834E-A6CA-71C2C78B7F44}"/>
              </a:ext>
            </a:extLst>
          </p:cNvPr>
          <p:cNvSpPr>
            <a:spLocks noGrp="1"/>
          </p:cNvSpPr>
          <p:nvPr>
            <p:ph type="subTitle" idx="1"/>
          </p:nvPr>
        </p:nvSpPr>
        <p:spPr>
          <a:xfrm>
            <a:off x="838200" y="6104124"/>
            <a:ext cx="9144000" cy="304371"/>
          </a:xfrm>
        </p:spPr>
        <p:txBody>
          <a:bodyPr>
            <a:normAutofit/>
          </a:bodyPr>
          <a:lstStyle>
            <a:lvl1pPr marL="0" indent="0" algn="l">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tel 6">
            <a:extLst>
              <a:ext uri="{FF2B5EF4-FFF2-40B4-BE49-F238E27FC236}">
                <a16:creationId xmlns:a16="http://schemas.microsoft.com/office/drawing/2014/main" id="{64D2E6FA-5E10-114A-AD6A-8B2E3F38F32C}"/>
              </a:ext>
            </a:extLst>
          </p:cNvPr>
          <p:cNvSpPr>
            <a:spLocks noGrp="1"/>
          </p:cNvSpPr>
          <p:nvPr>
            <p:ph type="title" hasCustomPrompt="1"/>
          </p:nvPr>
        </p:nvSpPr>
        <p:spPr>
          <a:xfrm>
            <a:off x="3188678" y="2602524"/>
            <a:ext cx="3774830" cy="1489258"/>
          </a:xfrm>
        </p:spPr>
        <p:txBody>
          <a:bodyPr anchor="ctr">
            <a:noAutofit/>
          </a:bodyPr>
          <a:lstStyle>
            <a:lvl1pPr>
              <a:lnSpc>
                <a:spcPct val="100000"/>
              </a:lnSpc>
              <a:defRPr sz="2000" b="1">
                <a:solidFill>
                  <a:schemeClr val="bg1"/>
                </a:solidFill>
              </a:defRPr>
            </a:lvl1pPr>
          </a:lstStyle>
          <a:p>
            <a:r>
              <a:rPr lang="nl-NL" dirty="0"/>
              <a:t>KLIK OM STIJL TE BEWERKEN</a:t>
            </a:r>
            <a:endParaRPr lang="nl-BE" dirty="0"/>
          </a:p>
        </p:txBody>
      </p:sp>
      <p:pic>
        <p:nvPicPr>
          <p:cNvPr id="9" name="Afbeelding 8" descr="Afbeelding met tekst&#10;&#10;Automatisch gegenereerde beschrijving">
            <a:extLst>
              <a:ext uri="{FF2B5EF4-FFF2-40B4-BE49-F238E27FC236}">
                <a16:creationId xmlns:a16="http://schemas.microsoft.com/office/drawing/2014/main" id="{958D5564-BA77-4B43-8723-2F72D5BEFD25}"/>
              </a:ext>
            </a:extLst>
          </p:cNvPr>
          <p:cNvPicPr>
            <a:picLocks noChangeAspect="1"/>
          </p:cNvPicPr>
          <p:nvPr userDrawn="1"/>
        </p:nvPicPr>
        <p:blipFill rotWithShape="1">
          <a:blip r:embed="rId2"/>
          <a:srcRect r="33309"/>
          <a:stretch/>
        </p:blipFill>
        <p:spPr>
          <a:xfrm>
            <a:off x="838200" y="449505"/>
            <a:ext cx="1536290" cy="812558"/>
          </a:xfrm>
          <a:prstGeom prst="rect">
            <a:avLst/>
          </a:prstGeom>
        </p:spPr>
      </p:pic>
      <p:pic>
        <p:nvPicPr>
          <p:cNvPr id="11" name="Afbeelding 10" descr="Afbeelding met tekening, klok&#10;&#10;Automatisch gegenereerde beschrijving">
            <a:extLst>
              <a:ext uri="{FF2B5EF4-FFF2-40B4-BE49-F238E27FC236}">
                <a16:creationId xmlns:a16="http://schemas.microsoft.com/office/drawing/2014/main" id="{E41CA834-7007-FC42-9BF3-1291614EC8BF}"/>
              </a:ext>
            </a:extLst>
          </p:cNvPr>
          <p:cNvPicPr>
            <a:picLocks noChangeAspect="1"/>
          </p:cNvPicPr>
          <p:nvPr userDrawn="1"/>
        </p:nvPicPr>
        <p:blipFill>
          <a:blip r:embed="rId3"/>
          <a:stretch>
            <a:fillRect/>
          </a:stretch>
        </p:blipFill>
        <p:spPr>
          <a:xfrm>
            <a:off x="-2655276" y="2400383"/>
            <a:ext cx="5843954" cy="1853131"/>
          </a:xfrm>
          <a:prstGeom prst="rect">
            <a:avLst/>
          </a:prstGeom>
        </p:spPr>
      </p:pic>
      <p:pic>
        <p:nvPicPr>
          <p:cNvPr id="6" name="Afbeelding 5" descr="Afbeelding met tekening, klok&#10;&#10;Automatisch gegenereerde beschrijving">
            <a:extLst>
              <a:ext uri="{FF2B5EF4-FFF2-40B4-BE49-F238E27FC236}">
                <a16:creationId xmlns:a16="http://schemas.microsoft.com/office/drawing/2014/main" id="{01BA7897-4094-D94D-B478-A588E96E85D4}"/>
              </a:ext>
            </a:extLst>
          </p:cNvPr>
          <p:cNvPicPr>
            <a:picLocks noChangeAspect="1"/>
          </p:cNvPicPr>
          <p:nvPr userDrawn="1"/>
        </p:nvPicPr>
        <p:blipFill>
          <a:blip r:embed="rId3"/>
          <a:stretch>
            <a:fillRect/>
          </a:stretch>
        </p:blipFill>
        <p:spPr>
          <a:xfrm>
            <a:off x="7145216" y="2400383"/>
            <a:ext cx="5843954" cy="1853131"/>
          </a:xfrm>
          <a:prstGeom prst="rect">
            <a:avLst/>
          </a:prstGeom>
        </p:spPr>
      </p:pic>
    </p:spTree>
    <p:extLst>
      <p:ext uri="{BB962C8B-B14F-4D97-AF65-F5344CB8AC3E}">
        <p14:creationId xmlns:p14="http://schemas.microsoft.com/office/powerpoint/2010/main" val="1896196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ee afbeelding_Teks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0"/>
            <a:ext cx="3911418" cy="5463540"/>
          </a:xfrm>
        </p:spPr>
        <p:txBody>
          <a:bodyPr/>
          <a:lstStyle/>
          <a:p>
            <a:r>
              <a:rPr lang="nl-NL"/>
              <a:t>Klik op het pictogram als u een afbeelding wilt toevoegen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11" name="Tijdelijke aanduiding voor afbeelding 3">
            <a:extLst>
              <a:ext uri="{FF2B5EF4-FFF2-40B4-BE49-F238E27FC236}">
                <a16:creationId xmlns:a16="http://schemas.microsoft.com/office/drawing/2014/main" id="{8B7C5C68-36F4-0647-B399-C25319B7C841}"/>
              </a:ext>
            </a:extLst>
          </p:cNvPr>
          <p:cNvSpPr>
            <a:spLocks noGrp="1"/>
          </p:cNvSpPr>
          <p:nvPr>
            <p:ph type="pic" sz="quarter" idx="11"/>
          </p:nvPr>
        </p:nvSpPr>
        <p:spPr>
          <a:xfrm>
            <a:off x="3946335" y="0"/>
            <a:ext cx="3911418" cy="5463540"/>
          </a:xfrm>
        </p:spPr>
        <p:txBody>
          <a:bodyPr/>
          <a:lstStyle/>
          <a:p>
            <a:r>
              <a:rPr lang="nl-NL"/>
              <a:t>Klik op het pictogram als u een afbeelding wilt toevoegen</a:t>
            </a:r>
            <a:endParaRPr lang="nl-BE" dirty="0"/>
          </a:p>
        </p:txBody>
      </p:sp>
      <p:sp>
        <p:nvSpPr>
          <p:cNvPr id="12" name="Titel 1">
            <a:extLst>
              <a:ext uri="{FF2B5EF4-FFF2-40B4-BE49-F238E27FC236}">
                <a16:creationId xmlns:a16="http://schemas.microsoft.com/office/drawing/2014/main" id="{8728BA6C-8B9B-B544-BBFD-1FE889CF4B11}"/>
              </a:ext>
            </a:extLst>
          </p:cNvPr>
          <p:cNvSpPr>
            <a:spLocks noGrp="1"/>
          </p:cNvSpPr>
          <p:nvPr>
            <p:ph type="title"/>
          </p:nvPr>
        </p:nvSpPr>
        <p:spPr>
          <a:xfrm>
            <a:off x="8299435" y="448271"/>
            <a:ext cx="3545724" cy="1325563"/>
          </a:xfrm>
        </p:spPr>
        <p:txBody>
          <a:bodyPr>
            <a:normAutofit/>
          </a:bodyPr>
          <a:lstStyle>
            <a:lvl1pPr algn="l">
              <a:lnSpc>
                <a:spcPct val="100000"/>
              </a:lnSpc>
              <a:defRPr sz="2800" b="1"/>
            </a:lvl1pPr>
          </a:lstStyle>
          <a:p>
            <a:r>
              <a:rPr lang="nl-NL"/>
              <a:t>Klik om stijl te bewerken</a:t>
            </a:r>
            <a:endParaRPr lang="nl-BE" dirty="0"/>
          </a:p>
        </p:txBody>
      </p:sp>
      <p:sp>
        <p:nvSpPr>
          <p:cNvPr id="13" name="Tijdelijke aanduiding voor inhoud 3">
            <a:extLst>
              <a:ext uri="{FF2B5EF4-FFF2-40B4-BE49-F238E27FC236}">
                <a16:creationId xmlns:a16="http://schemas.microsoft.com/office/drawing/2014/main" id="{02B7F56F-CB4B-F244-ACA8-0B6AB0EE77DC}"/>
              </a:ext>
            </a:extLst>
          </p:cNvPr>
          <p:cNvSpPr>
            <a:spLocks noGrp="1"/>
          </p:cNvSpPr>
          <p:nvPr>
            <p:ph sz="half" idx="2"/>
          </p:nvPr>
        </p:nvSpPr>
        <p:spPr>
          <a:xfrm>
            <a:off x="8301023" y="2048262"/>
            <a:ext cx="3544343" cy="3415278"/>
          </a:xfrm>
        </p:spPr>
        <p:txBody>
          <a:bodyPr>
            <a:normAutofit/>
          </a:bodyPr>
          <a:lstStyle>
            <a:lvl1pPr>
              <a:defRPr sz="2400"/>
            </a:lvl1pPr>
            <a:lvl2pPr>
              <a:defRPr sz="2000"/>
            </a:lvl2pPr>
            <a:lvl3pPr>
              <a:defRPr sz="1800"/>
            </a:lvl3pPr>
            <a:lvl4pPr>
              <a:defRPr sz="1600"/>
            </a:lvl4pPr>
            <a:lvl5pPr>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276375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norama">
    <p:bg>
      <p:bgPr>
        <a:solidFill>
          <a:schemeClr val="accent1"/>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0" y="2200556"/>
            <a:ext cx="12192000" cy="3415278"/>
          </a:xfrm>
        </p:spPr>
        <p:txBody>
          <a:bodyPr/>
          <a:lstStyle/>
          <a:p>
            <a:r>
              <a:rPr lang="nl-NL"/>
              <a:t>Klik op het pictogram als u een afbeelding wilt toevoegen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Lst>
          </a:blip>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
        <p:nvSpPr>
          <p:cNvPr id="12" name="Titel 1">
            <a:extLst>
              <a:ext uri="{FF2B5EF4-FFF2-40B4-BE49-F238E27FC236}">
                <a16:creationId xmlns:a16="http://schemas.microsoft.com/office/drawing/2014/main" id="{8728BA6C-8B9B-B544-BBFD-1FE889CF4B11}"/>
              </a:ext>
            </a:extLst>
          </p:cNvPr>
          <p:cNvSpPr>
            <a:spLocks noGrp="1"/>
          </p:cNvSpPr>
          <p:nvPr>
            <p:ph type="title"/>
          </p:nvPr>
        </p:nvSpPr>
        <p:spPr>
          <a:xfrm>
            <a:off x="800131" y="413249"/>
            <a:ext cx="10553669" cy="1325563"/>
          </a:xfrm>
        </p:spPr>
        <p:txBody>
          <a:bodyPr>
            <a:normAutofit/>
          </a:bodyPr>
          <a:lstStyle>
            <a:lvl1pPr algn="l">
              <a:lnSpc>
                <a:spcPct val="100000"/>
              </a:lnSpc>
              <a:defRPr sz="3600" b="1">
                <a:solidFill>
                  <a:schemeClr val="bg1"/>
                </a:solidFill>
              </a:defRPr>
            </a:lvl1pPr>
          </a:lstStyle>
          <a:p>
            <a:r>
              <a:rPr lang="nl-NL"/>
              <a:t>Klik om stijl te bewerken</a:t>
            </a:r>
            <a:endParaRPr lang="nl-BE" dirty="0"/>
          </a:p>
        </p:txBody>
      </p:sp>
    </p:spTree>
    <p:extLst>
      <p:ext uri="{BB962C8B-B14F-4D97-AF65-F5344CB8AC3E}">
        <p14:creationId xmlns:p14="http://schemas.microsoft.com/office/powerpoint/2010/main" val="679802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CAFF5D68-AE10-B346-B4DF-49BD604D9EA6}"/>
              </a:ext>
            </a:extLst>
          </p:cNvPr>
          <p:cNvSpPr>
            <a:spLocks noGrp="1"/>
          </p:cNvSpPr>
          <p:nvPr>
            <p:ph type="pic" sz="quarter" idx="10"/>
          </p:nvPr>
        </p:nvSpPr>
        <p:spPr>
          <a:xfrm>
            <a:off x="800132" y="2007731"/>
            <a:ext cx="2415508" cy="2410781"/>
          </a:xfrm>
        </p:spPr>
        <p:txBody>
          <a:bodyPr/>
          <a:lstStyle/>
          <a:p>
            <a:r>
              <a:rPr lang="nl-NL"/>
              <a:t>Klik op het pictogram als u een afbeelding wilt toevoegen</a:t>
            </a:r>
            <a:endParaRPr lang="nl-BE" dirty="0"/>
          </a:p>
        </p:txBody>
      </p:sp>
      <p:pic>
        <p:nvPicPr>
          <p:cNvPr id="6" name="Afbeelding 5" descr="Afbeelding met tekst&#10;&#10;Automatisch gegenereerde beschrijving">
            <a:extLst>
              <a:ext uri="{FF2B5EF4-FFF2-40B4-BE49-F238E27FC236}">
                <a16:creationId xmlns:a16="http://schemas.microsoft.com/office/drawing/2014/main" id="{8D121B7C-8C49-7641-909A-63881A5EF610}"/>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7" name="Afbeelding 6">
            <a:extLst>
              <a:ext uri="{FF2B5EF4-FFF2-40B4-BE49-F238E27FC236}">
                <a16:creationId xmlns:a16="http://schemas.microsoft.com/office/drawing/2014/main" id="{CBFEBF84-9EDD-E74A-9B20-E9310E384AFD}"/>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8" name="Tijdelijke aanduiding voor afbeelding 3">
            <a:extLst>
              <a:ext uri="{FF2B5EF4-FFF2-40B4-BE49-F238E27FC236}">
                <a16:creationId xmlns:a16="http://schemas.microsoft.com/office/drawing/2014/main" id="{C03A0A76-91FD-E34E-956E-D074B1C2BB22}"/>
              </a:ext>
            </a:extLst>
          </p:cNvPr>
          <p:cNvSpPr>
            <a:spLocks noGrp="1"/>
          </p:cNvSpPr>
          <p:nvPr>
            <p:ph type="pic" sz="quarter" idx="11"/>
          </p:nvPr>
        </p:nvSpPr>
        <p:spPr>
          <a:xfrm>
            <a:off x="4869212" y="2007731"/>
            <a:ext cx="2415508" cy="2410781"/>
          </a:xfrm>
        </p:spPr>
        <p:txBody>
          <a:bodyPr/>
          <a:lstStyle/>
          <a:p>
            <a:r>
              <a:rPr lang="nl-NL"/>
              <a:t>Klik op het pictogram als u een afbeelding wilt toevoegen</a:t>
            </a:r>
            <a:endParaRPr lang="nl-BE" dirty="0"/>
          </a:p>
        </p:txBody>
      </p:sp>
      <p:sp>
        <p:nvSpPr>
          <p:cNvPr id="9" name="Tijdelijke aanduiding voor afbeelding 3">
            <a:extLst>
              <a:ext uri="{FF2B5EF4-FFF2-40B4-BE49-F238E27FC236}">
                <a16:creationId xmlns:a16="http://schemas.microsoft.com/office/drawing/2014/main" id="{7FC89D44-9766-EE4B-87CB-85DB966D20E2}"/>
              </a:ext>
            </a:extLst>
          </p:cNvPr>
          <p:cNvSpPr>
            <a:spLocks noGrp="1"/>
          </p:cNvSpPr>
          <p:nvPr>
            <p:ph type="pic" sz="quarter" idx="12"/>
          </p:nvPr>
        </p:nvSpPr>
        <p:spPr>
          <a:xfrm>
            <a:off x="8938292" y="2007731"/>
            <a:ext cx="2415508" cy="2410781"/>
          </a:xfrm>
        </p:spPr>
        <p:txBody>
          <a:bodyPr/>
          <a:lstStyle/>
          <a:p>
            <a:r>
              <a:rPr lang="nl-NL"/>
              <a:t>Klik op het pictogram als u een afbeelding wilt toevoegen</a:t>
            </a:r>
            <a:endParaRPr lang="nl-BE" dirty="0"/>
          </a:p>
        </p:txBody>
      </p:sp>
      <p:sp>
        <p:nvSpPr>
          <p:cNvPr id="20" name="Titel 1">
            <a:extLst>
              <a:ext uri="{FF2B5EF4-FFF2-40B4-BE49-F238E27FC236}">
                <a16:creationId xmlns:a16="http://schemas.microsoft.com/office/drawing/2014/main" id="{36D6B9BC-D942-444E-836A-713DFC8CCBB9}"/>
              </a:ext>
            </a:extLst>
          </p:cNvPr>
          <p:cNvSpPr txBox="1">
            <a:spLocks/>
          </p:cNvSpPr>
          <p:nvPr userDrawn="1"/>
        </p:nvSpPr>
        <p:spPr>
          <a:xfrm>
            <a:off x="800132" y="489098"/>
            <a:ext cx="10553668" cy="1518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gn="ctr">
              <a:lnSpc>
                <a:spcPct val="100000"/>
              </a:lnSpc>
            </a:pPr>
            <a:r>
              <a:rPr lang="nl-NL" dirty="0"/>
              <a:t>Klik om stijl te bewerken</a:t>
            </a:r>
            <a:endParaRPr lang="nl-BE" dirty="0"/>
          </a:p>
        </p:txBody>
      </p:sp>
      <p:sp>
        <p:nvSpPr>
          <p:cNvPr id="22" name="Tijdelijke aanduiding voor tekst 5">
            <a:extLst>
              <a:ext uri="{FF2B5EF4-FFF2-40B4-BE49-F238E27FC236}">
                <a16:creationId xmlns:a16="http://schemas.microsoft.com/office/drawing/2014/main" id="{94925CA1-3E86-6F4B-B715-F58C2E5E5B8E}"/>
              </a:ext>
            </a:extLst>
          </p:cNvPr>
          <p:cNvSpPr>
            <a:spLocks noGrp="1"/>
          </p:cNvSpPr>
          <p:nvPr>
            <p:ph type="body" sz="quarter" idx="16"/>
          </p:nvPr>
        </p:nvSpPr>
        <p:spPr>
          <a:xfrm>
            <a:off x="175117" y="4669733"/>
            <a:ext cx="3665538" cy="602005"/>
          </a:xfrm>
        </p:spPr>
        <p:txBody>
          <a:bodyPr>
            <a:normAutofit/>
          </a:bodyPr>
          <a:lstStyle>
            <a:lvl1pPr algn="ctr">
              <a:buNone/>
              <a:defRPr sz="2000" b="1" i="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3" name="Tijdelijke aanduiding voor tekst 5">
            <a:extLst>
              <a:ext uri="{FF2B5EF4-FFF2-40B4-BE49-F238E27FC236}">
                <a16:creationId xmlns:a16="http://schemas.microsoft.com/office/drawing/2014/main" id="{3754EBC8-8A01-8244-BF7A-FA889FBD60AE}"/>
              </a:ext>
            </a:extLst>
          </p:cNvPr>
          <p:cNvSpPr>
            <a:spLocks noGrp="1"/>
          </p:cNvSpPr>
          <p:nvPr>
            <p:ph type="body" sz="quarter" idx="17"/>
          </p:nvPr>
        </p:nvSpPr>
        <p:spPr>
          <a:xfrm>
            <a:off x="4262753" y="4669734"/>
            <a:ext cx="3665538" cy="602005"/>
          </a:xfrm>
        </p:spPr>
        <p:txBody>
          <a:bodyPr>
            <a:normAutofit/>
          </a:bodyPr>
          <a:lstStyle>
            <a:lvl1pPr algn="ctr">
              <a:buNone/>
              <a:defRPr sz="2000" b="1" i="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nl-NL"/>
              <a:t>Klikken om de tekststijl van het model te bewerken</a:t>
            </a:r>
          </a:p>
        </p:txBody>
      </p:sp>
      <p:sp>
        <p:nvSpPr>
          <p:cNvPr id="24" name="Tijdelijke aanduiding voor tekst 5">
            <a:extLst>
              <a:ext uri="{FF2B5EF4-FFF2-40B4-BE49-F238E27FC236}">
                <a16:creationId xmlns:a16="http://schemas.microsoft.com/office/drawing/2014/main" id="{1DDC0661-7E80-AB4E-B60C-252223D857E4}"/>
              </a:ext>
            </a:extLst>
          </p:cNvPr>
          <p:cNvSpPr>
            <a:spLocks noGrp="1"/>
          </p:cNvSpPr>
          <p:nvPr>
            <p:ph type="body" sz="quarter" idx="19"/>
          </p:nvPr>
        </p:nvSpPr>
        <p:spPr>
          <a:xfrm>
            <a:off x="8313277" y="4669732"/>
            <a:ext cx="3665538" cy="602005"/>
          </a:xfrm>
        </p:spPr>
        <p:txBody>
          <a:bodyPr>
            <a:normAutofit/>
          </a:bodyPr>
          <a:lstStyle>
            <a:lvl1pPr algn="ctr">
              <a:buNone/>
              <a:defRPr sz="2000" b="1" i="0">
                <a:solidFill>
                  <a:schemeClr val="accent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nl-NL"/>
              <a:t>Klikken om de tekststijl van het model te bewerken</a:t>
            </a:r>
          </a:p>
        </p:txBody>
      </p:sp>
    </p:spTree>
    <p:extLst>
      <p:ext uri="{BB962C8B-B14F-4D97-AF65-F5344CB8AC3E}">
        <p14:creationId xmlns:p14="http://schemas.microsoft.com/office/powerpoint/2010/main" val="313334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183F53-AEC2-9144-8978-47246F20A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descr="Afbeelding met tekst&#10;&#10;Automatisch gegenereerde beschrijving">
            <a:extLst>
              <a:ext uri="{FF2B5EF4-FFF2-40B4-BE49-F238E27FC236}">
                <a16:creationId xmlns:a16="http://schemas.microsoft.com/office/drawing/2014/main" id="{2F5E234B-B14A-9243-889A-8A8C529DD69B}"/>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9" name="Afbeelding 8">
            <a:extLst>
              <a:ext uri="{FF2B5EF4-FFF2-40B4-BE49-F238E27FC236}">
                <a16:creationId xmlns:a16="http://schemas.microsoft.com/office/drawing/2014/main" id="{6393ED00-5F50-5943-9A43-7D36ED5C6DF8}"/>
              </a:ext>
            </a:extLst>
          </p:cNvPr>
          <p:cNvPicPr>
            <a:picLocks noChangeAspect="1"/>
          </p:cNvPicPr>
          <p:nvPr userDrawn="1"/>
        </p:nvPicPr>
        <p:blipFill>
          <a:blip r:embed="rId3"/>
          <a:stretch>
            <a:fillRect/>
          </a:stretch>
        </p:blipFill>
        <p:spPr>
          <a:xfrm>
            <a:off x="800132" y="6157779"/>
            <a:ext cx="1300723" cy="412462"/>
          </a:xfrm>
          <a:prstGeom prst="rect">
            <a:avLst/>
          </a:prstGeom>
        </p:spPr>
      </p:pic>
      <p:sp>
        <p:nvSpPr>
          <p:cNvPr id="10" name="Titel 1">
            <a:extLst>
              <a:ext uri="{FF2B5EF4-FFF2-40B4-BE49-F238E27FC236}">
                <a16:creationId xmlns:a16="http://schemas.microsoft.com/office/drawing/2014/main" id="{8AD0AE10-BB9A-1640-82B6-FC25E9B240B0}"/>
              </a:ext>
            </a:extLst>
          </p:cNvPr>
          <p:cNvSpPr>
            <a:spLocks noGrp="1"/>
          </p:cNvSpPr>
          <p:nvPr>
            <p:ph type="title"/>
          </p:nvPr>
        </p:nvSpPr>
        <p:spPr>
          <a:xfrm>
            <a:off x="839788" y="457200"/>
            <a:ext cx="3932237" cy="1600200"/>
          </a:xfrm>
        </p:spPr>
        <p:txBody>
          <a:bodyPr anchor="b"/>
          <a:lstStyle>
            <a:lvl1pPr>
              <a:lnSpc>
                <a:spcPct val="100000"/>
              </a:lnSpc>
              <a:defRPr sz="3200" b="1"/>
            </a:lvl1pPr>
          </a:lstStyle>
          <a:p>
            <a:r>
              <a:rPr lang="nl-NL"/>
              <a:t>Klik om stijl te bewerken</a:t>
            </a:r>
            <a:endParaRPr lang="nl-BE" dirty="0"/>
          </a:p>
        </p:txBody>
      </p:sp>
      <p:sp>
        <p:nvSpPr>
          <p:cNvPr id="11" name="Tijdelijke aanduiding voor tekst 3">
            <a:extLst>
              <a:ext uri="{FF2B5EF4-FFF2-40B4-BE49-F238E27FC236}">
                <a16:creationId xmlns:a16="http://schemas.microsoft.com/office/drawing/2014/main" id="{0BDFA41A-F2BB-A244-8AB7-757971CA3D33}"/>
              </a:ext>
            </a:extLst>
          </p:cNvPr>
          <p:cNvSpPr>
            <a:spLocks noGrp="1"/>
          </p:cNvSpPr>
          <p:nvPr>
            <p:ph type="body" sz="half" idx="2"/>
          </p:nvPr>
        </p:nvSpPr>
        <p:spPr>
          <a:xfrm>
            <a:off x="839788" y="2263140"/>
            <a:ext cx="3932237" cy="36058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56044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op afbeelding">
    <p:spTree>
      <p:nvGrpSpPr>
        <p:cNvPr id="1" name=""/>
        <p:cNvGrpSpPr/>
        <p:nvPr/>
      </p:nvGrpSpPr>
      <p:grpSpPr>
        <a:xfrm>
          <a:off x="0" y="0"/>
          <a:ext cx="0" cy="0"/>
          <a:chOff x="0" y="0"/>
          <a:chExt cx="0" cy="0"/>
        </a:xfrm>
      </p:grpSpPr>
      <p:sp>
        <p:nvSpPr>
          <p:cNvPr id="14" name="Tijdelijke aanduiding voor afbeelding 5">
            <a:extLst>
              <a:ext uri="{FF2B5EF4-FFF2-40B4-BE49-F238E27FC236}">
                <a16:creationId xmlns:a16="http://schemas.microsoft.com/office/drawing/2014/main" id="{72E8229F-46DE-6946-9A15-7BA012097F87}"/>
              </a:ext>
            </a:extLst>
          </p:cNvPr>
          <p:cNvSpPr>
            <a:spLocks noGrp="1"/>
          </p:cNvSpPr>
          <p:nvPr>
            <p:ph type="pic" sz="quarter" idx="10"/>
          </p:nvPr>
        </p:nvSpPr>
        <p:spPr>
          <a:xfrm>
            <a:off x="0" y="0"/>
            <a:ext cx="12192000" cy="6858000"/>
          </a:xfrm>
        </p:spPr>
        <p:txBody>
          <a:bodyPr/>
          <a:lstStyle/>
          <a:p>
            <a:r>
              <a:rPr lang="nl-NL"/>
              <a:t>Klik op het pictogram als u een afbeelding wilt toevoegen</a:t>
            </a:r>
            <a:endParaRPr lang="nl-BE" dirty="0"/>
          </a:p>
        </p:txBody>
      </p:sp>
      <p:pic>
        <p:nvPicPr>
          <p:cNvPr id="12" name="Afbeelding 11" descr="Afbeelding met tekst&#10;&#10;Automatisch gegenereerde beschrijving">
            <a:extLst>
              <a:ext uri="{FF2B5EF4-FFF2-40B4-BE49-F238E27FC236}">
                <a16:creationId xmlns:a16="http://schemas.microsoft.com/office/drawing/2014/main" id="{F32A2A1F-2F74-4B4A-8324-1D868BE0CD29}"/>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Lst>
          </a:blip>
          <a:srcRect r="32210"/>
          <a:stretch/>
        </p:blipFill>
        <p:spPr>
          <a:xfrm>
            <a:off x="10563771" y="6141373"/>
            <a:ext cx="790029" cy="412462"/>
          </a:xfrm>
          <a:prstGeom prst="rect">
            <a:avLst/>
          </a:prstGeom>
        </p:spPr>
      </p:pic>
      <p:pic>
        <p:nvPicPr>
          <p:cNvPr id="13" name="Afbeelding 12">
            <a:extLst>
              <a:ext uri="{FF2B5EF4-FFF2-40B4-BE49-F238E27FC236}">
                <a16:creationId xmlns:a16="http://schemas.microsoft.com/office/drawing/2014/main" id="{EB7BB933-0C51-5D42-9CC0-FAFDFEF92119}"/>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
        <p:nvSpPr>
          <p:cNvPr id="16" name="Tijdelijke aanduiding voor tekst 3">
            <a:extLst>
              <a:ext uri="{FF2B5EF4-FFF2-40B4-BE49-F238E27FC236}">
                <a16:creationId xmlns:a16="http://schemas.microsoft.com/office/drawing/2014/main" id="{5BE3A807-6BCE-AC40-A960-E1C4A47A457C}"/>
              </a:ext>
            </a:extLst>
          </p:cNvPr>
          <p:cNvSpPr>
            <a:spLocks noGrp="1"/>
          </p:cNvSpPr>
          <p:nvPr>
            <p:ph type="body" sz="quarter" idx="11" hasCustomPrompt="1"/>
          </p:nvPr>
        </p:nvSpPr>
        <p:spPr>
          <a:xfrm>
            <a:off x="6957687" y="3397345"/>
            <a:ext cx="4617628" cy="2865235"/>
          </a:xfrm>
          <a:solidFill>
            <a:schemeClr val="bg1"/>
          </a:solidFill>
        </p:spPr>
        <p:txBody>
          <a:bodyPr anchor="ctr">
            <a:normAutofit/>
          </a:bodyPr>
          <a:lstStyle>
            <a:lvl1pPr algn="ctr">
              <a:buNone/>
              <a:defRPr sz="2400" b="1"/>
            </a:lvl1pPr>
            <a:lvl2pPr algn="ctr">
              <a:buNone/>
              <a:defRPr/>
            </a:lvl2pPr>
            <a:lvl3pPr algn="ctr">
              <a:buNone/>
              <a:defRPr/>
            </a:lvl3pPr>
            <a:lvl4pPr algn="ctr">
              <a:buNone/>
              <a:defRPr/>
            </a:lvl4pPr>
            <a:lvl5pPr algn="ctr">
              <a:buNone/>
              <a:defRPr/>
            </a:lvl5pPr>
          </a:lstStyle>
          <a:p>
            <a:pPr lvl="0"/>
            <a:r>
              <a:rPr lang="nl-NL" dirty="0" err="1"/>
              <a:t>Insert</a:t>
            </a:r>
            <a:r>
              <a:rPr lang="nl-NL" dirty="0"/>
              <a:t> Quote</a:t>
            </a:r>
            <a:endParaRPr lang="nl-BE" dirty="0"/>
          </a:p>
        </p:txBody>
      </p:sp>
    </p:spTree>
    <p:extLst>
      <p:ext uri="{BB962C8B-B14F-4D97-AF65-F5344CB8AC3E}">
        <p14:creationId xmlns:p14="http://schemas.microsoft.com/office/powerpoint/2010/main" val="207855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ote op afbeelding">
    <p:spTree>
      <p:nvGrpSpPr>
        <p:cNvPr id="1" name=""/>
        <p:cNvGrpSpPr/>
        <p:nvPr/>
      </p:nvGrpSpPr>
      <p:grpSpPr>
        <a:xfrm>
          <a:off x="0" y="0"/>
          <a:ext cx="0" cy="0"/>
          <a:chOff x="0" y="0"/>
          <a:chExt cx="0" cy="0"/>
        </a:xfrm>
      </p:grpSpPr>
      <p:sp>
        <p:nvSpPr>
          <p:cNvPr id="7" name="Tijdelijke aanduiding voor afbeelding 5">
            <a:extLst>
              <a:ext uri="{FF2B5EF4-FFF2-40B4-BE49-F238E27FC236}">
                <a16:creationId xmlns:a16="http://schemas.microsoft.com/office/drawing/2014/main" id="{33AF007C-324F-A748-9E54-CF1E32D35D66}"/>
              </a:ext>
            </a:extLst>
          </p:cNvPr>
          <p:cNvSpPr>
            <a:spLocks noGrp="1"/>
          </p:cNvSpPr>
          <p:nvPr>
            <p:ph type="pic" sz="quarter" idx="10"/>
          </p:nvPr>
        </p:nvSpPr>
        <p:spPr>
          <a:xfrm>
            <a:off x="0" y="0"/>
            <a:ext cx="12192000" cy="6858000"/>
          </a:xfrm>
        </p:spPr>
        <p:txBody>
          <a:bodyPr/>
          <a:lstStyle/>
          <a:p>
            <a:r>
              <a:rPr lang="nl-NL"/>
              <a:t>Klik op het pictogram als u een afbeelding wilt toevoegen</a:t>
            </a:r>
            <a:endParaRPr lang="nl-BE" dirty="0"/>
          </a:p>
        </p:txBody>
      </p:sp>
      <p:pic>
        <p:nvPicPr>
          <p:cNvPr id="12" name="Afbeelding 11" descr="Afbeelding met tekst&#10;&#10;Automatisch gegenereerde beschrijving">
            <a:extLst>
              <a:ext uri="{FF2B5EF4-FFF2-40B4-BE49-F238E27FC236}">
                <a16:creationId xmlns:a16="http://schemas.microsoft.com/office/drawing/2014/main" id="{F32A2A1F-2F74-4B4A-8324-1D868BE0CD29}"/>
              </a:ext>
            </a:extLst>
          </p:cNvPr>
          <p:cNvPicPr>
            <a:picLocks noChangeAspect="1"/>
          </p:cNvPicPr>
          <p:nvPr userDrawn="1"/>
        </p:nvPicPr>
        <p:blipFill rotWithShape="1">
          <a:blip r:embed="rId2">
            <a:biLevel thresh="25000"/>
            <a:extLst>
              <a:ext uri="{BEBA8EAE-BF5A-486C-A8C5-ECC9F3942E4B}">
                <a14:imgProps xmlns:a14="http://schemas.microsoft.com/office/drawing/2010/main">
                  <a14:imgLayer r:embed="rId3">
                    <a14:imgEffect>
                      <a14:saturation sat="0"/>
                    </a14:imgEffect>
                  </a14:imgLayer>
                </a14:imgProps>
              </a:ext>
            </a:extLst>
          </a:blip>
          <a:srcRect r="32210"/>
          <a:stretch/>
        </p:blipFill>
        <p:spPr>
          <a:xfrm>
            <a:off x="10563771" y="6141373"/>
            <a:ext cx="790029" cy="412462"/>
          </a:xfrm>
          <a:prstGeom prst="rect">
            <a:avLst/>
          </a:prstGeom>
        </p:spPr>
      </p:pic>
      <p:pic>
        <p:nvPicPr>
          <p:cNvPr id="13" name="Afbeelding 12">
            <a:extLst>
              <a:ext uri="{FF2B5EF4-FFF2-40B4-BE49-F238E27FC236}">
                <a16:creationId xmlns:a16="http://schemas.microsoft.com/office/drawing/2014/main" id="{EB7BB933-0C51-5D42-9CC0-FAFDFEF92119}"/>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tretch>
            <a:fillRect/>
          </a:stretch>
        </p:blipFill>
        <p:spPr>
          <a:xfrm>
            <a:off x="800132" y="6157779"/>
            <a:ext cx="1300723" cy="412462"/>
          </a:xfrm>
          <a:prstGeom prst="rect">
            <a:avLst/>
          </a:prstGeom>
        </p:spPr>
      </p:pic>
      <p:sp>
        <p:nvSpPr>
          <p:cNvPr id="6" name="Tijdelijke aanduiding voor tekst 3">
            <a:extLst>
              <a:ext uri="{FF2B5EF4-FFF2-40B4-BE49-F238E27FC236}">
                <a16:creationId xmlns:a16="http://schemas.microsoft.com/office/drawing/2014/main" id="{B1C2862A-731B-C446-81F4-3CE82391AB1A}"/>
              </a:ext>
            </a:extLst>
          </p:cNvPr>
          <p:cNvSpPr>
            <a:spLocks noGrp="1"/>
          </p:cNvSpPr>
          <p:nvPr>
            <p:ph type="body" sz="quarter" idx="11" hasCustomPrompt="1"/>
          </p:nvPr>
        </p:nvSpPr>
        <p:spPr>
          <a:xfrm>
            <a:off x="6957687" y="3397345"/>
            <a:ext cx="4617628" cy="2865235"/>
          </a:xfrm>
          <a:solidFill>
            <a:schemeClr val="accent1"/>
          </a:solidFill>
        </p:spPr>
        <p:txBody>
          <a:bodyPr anchor="ctr">
            <a:normAutofit/>
          </a:bodyPr>
          <a:lstStyle>
            <a:lvl1pPr algn="ctr">
              <a:buNone/>
              <a:defRPr sz="2000" b="1">
                <a:solidFill>
                  <a:schemeClr val="bg1"/>
                </a:solidFill>
              </a:defRPr>
            </a:lvl1pPr>
            <a:lvl2pPr algn="ctr">
              <a:buNone/>
              <a:defRPr/>
            </a:lvl2pPr>
            <a:lvl3pPr algn="ctr">
              <a:buNone/>
              <a:defRPr/>
            </a:lvl3pPr>
            <a:lvl4pPr algn="ctr">
              <a:buNone/>
              <a:defRPr/>
            </a:lvl4pPr>
            <a:lvl5pPr algn="ctr">
              <a:buNone/>
              <a:defRPr/>
            </a:lvl5pPr>
          </a:lstStyle>
          <a:p>
            <a:pPr lvl="0"/>
            <a:r>
              <a:rPr lang="nl-NL" dirty="0" err="1"/>
              <a:t>Insert</a:t>
            </a:r>
            <a:r>
              <a:rPr lang="nl-NL" dirty="0"/>
              <a:t> Quote</a:t>
            </a:r>
            <a:endParaRPr lang="nl-BE" dirty="0"/>
          </a:p>
        </p:txBody>
      </p:sp>
    </p:spTree>
    <p:extLst>
      <p:ext uri="{BB962C8B-B14F-4D97-AF65-F5344CB8AC3E}">
        <p14:creationId xmlns:p14="http://schemas.microsoft.com/office/powerpoint/2010/main" val="3631497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Quote op afbeelding">
    <p:bg>
      <p:bgPr>
        <a:solidFill>
          <a:schemeClr val="accent1"/>
        </a:solidFill>
        <a:effectLst/>
      </p:bgPr>
    </p:bg>
    <p:spTree>
      <p:nvGrpSpPr>
        <p:cNvPr id="1" name=""/>
        <p:cNvGrpSpPr/>
        <p:nvPr/>
      </p:nvGrpSpPr>
      <p:grpSpPr>
        <a:xfrm>
          <a:off x="0" y="0"/>
          <a:ext cx="0" cy="0"/>
          <a:chOff x="0" y="0"/>
          <a:chExt cx="0" cy="0"/>
        </a:xfrm>
      </p:grpSpPr>
      <p:pic>
        <p:nvPicPr>
          <p:cNvPr id="5" name="Afbeelding 4" descr="Afbeelding met tekening, klok&#10;&#10;Automatisch gegenereerde beschrijving">
            <a:extLst>
              <a:ext uri="{FF2B5EF4-FFF2-40B4-BE49-F238E27FC236}">
                <a16:creationId xmlns:a16="http://schemas.microsoft.com/office/drawing/2014/main" id="{688F9DB1-895A-E74C-B5D3-C1E0F841D42C}"/>
              </a:ext>
            </a:extLst>
          </p:cNvPr>
          <p:cNvPicPr>
            <a:picLocks noChangeAspect="1"/>
          </p:cNvPicPr>
          <p:nvPr userDrawn="1"/>
        </p:nvPicPr>
        <p:blipFill>
          <a:blip r:embed="rId2"/>
          <a:stretch>
            <a:fillRect/>
          </a:stretch>
        </p:blipFill>
        <p:spPr>
          <a:xfrm>
            <a:off x="6769493" y="449505"/>
            <a:ext cx="6094813" cy="1932679"/>
          </a:xfrm>
          <a:prstGeom prst="rect">
            <a:avLst/>
          </a:prstGeom>
          <a:noFill/>
        </p:spPr>
      </p:pic>
      <p:pic>
        <p:nvPicPr>
          <p:cNvPr id="6" name="Afbeelding 5" descr="Afbeelding met tekening, klok&#10;&#10;Automatisch gegenereerde beschrijving">
            <a:extLst>
              <a:ext uri="{FF2B5EF4-FFF2-40B4-BE49-F238E27FC236}">
                <a16:creationId xmlns:a16="http://schemas.microsoft.com/office/drawing/2014/main" id="{BFA25FC1-10A9-AA43-8851-39B0B5788FDB}"/>
              </a:ext>
            </a:extLst>
          </p:cNvPr>
          <p:cNvPicPr>
            <a:picLocks noChangeAspect="1"/>
          </p:cNvPicPr>
          <p:nvPr userDrawn="1"/>
        </p:nvPicPr>
        <p:blipFill>
          <a:blip r:embed="rId2"/>
          <a:stretch>
            <a:fillRect/>
          </a:stretch>
        </p:blipFill>
        <p:spPr>
          <a:xfrm>
            <a:off x="298404" y="2448425"/>
            <a:ext cx="6094813" cy="1932679"/>
          </a:xfrm>
          <a:prstGeom prst="rect">
            <a:avLst/>
          </a:prstGeom>
          <a:noFill/>
        </p:spPr>
      </p:pic>
      <p:pic>
        <p:nvPicPr>
          <p:cNvPr id="7" name="Afbeelding 6" descr="Afbeelding met tekening, klok&#10;&#10;Automatisch gegenereerde beschrijving">
            <a:extLst>
              <a:ext uri="{FF2B5EF4-FFF2-40B4-BE49-F238E27FC236}">
                <a16:creationId xmlns:a16="http://schemas.microsoft.com/office/drawing/2014/main" id="{AE5D72B3-3BD8-FA4B-B0E2-59871B3CBC38}"/>
              </a:ext>
            </a:extLst>
          </p:cNvPr>
          <p:cNvPicPr>
            <a:picLocks noChangeAspect="1"/>
          </p:cNvPicPr>
          <p:nvPr userDrawn="1"/>
        </p:nvPicPr>
        <p:blipFill>
          <a:blip r:embed="rId2"/>
          <a:stretch>
            <a:fillRect/>
          </a:stretch>
        </p:blipFill>
        <p:spPr>
          <a:xfrm>
            <a:off x="-1757817" y="4447345"/>
            <a:ext cx="6094813" cy="1932679"/>
          </a:xfrm>
          <a:prstGeom prst="rect">
            <a:avLst/>
          </a:prstGeom>
          <a:noFill/>
        </p:spPr>
      </p:pic>
      <p:pic>
        <p:nvPicPr>
          <p:cNvPr id="8" name="Afbeelding 7" descr="Afbeelding met tekening, klok&#10;&#10;Automatisch gegenereerde beschrijving">
            <a:extLst>
              <a:ext uri="{FF2B5EF4-FFF2-40B4-BE49-F238E27FC236}">
                <a16:creationId xmlns:a16="http://schemas.microsoft.com/office/drawing/2014/main" id="{1F378E7E-7697-6244-9973-46476DD6B354}"/>
              </a:ext>
            </a:extLst>
          </p:cNvPr>
          <p:cNvPicPr>
            <a:picLocks noChangeAspect="1"/>
          </p:cNvPicPr>
          <p:nvPr userDrawn="1"/>
        </p:nvPicPr>
        <p:blipFill>
          <a:blip r:embed="rId2"/>
          <a:stretch>
            <a:fillRect/>
          </a:stretch>
        </p:blipFill>
        <p:spPr>
          <a:xfrm>
            <a:off x="2374490" y="-1545003"/>
            <a:ext cx="6094813" cy="1932679"/>
          </a:xfrm>
          <a:prstGeom prst="rect">
            <a:avLst/>
          </a:prstGeom>
          <a:noFill/>
        </p:spPr>
      </p:pic>
      <p:pic>
        <p:nvPicPr>
          <p:cNvPr id="9" name="Afbeelding 8" descr="Afbeelding met tekening, klok&#10;&#10;Automatisch gegenereerde beschrijving">
            <a:extLst>
              <a:ext uri="{FF2B5EF4-FFF2-40B4-BE49-F238E27FC236}">
                <a16:creationId xmlns:a16="http://schemas.microsoft.com/office/drawing/2014/main" id="{9B6636BA-30BB-DA42-9790-D1839E986150}"/>
              </a:ext>
            </a:extLst>
          </p:cNvPr>
          <p:cNvPicPr>
            <a:picLocks noChangeAspect="1"/>
          </p:cNvPicPr>
          <p:nvPr userDrawn="1"/>
        </p:nvPicPr>
        <p:blipFill>
          <a:blip r:embed="rId2"/>
          <a:stretch>
            <a:fillRect/>
          </a:stretch>
        </p:blipFill>
        <p:spPr>
          <a:xfrm>
            <a:off x="6097187" y="6271645"/>
            <a:ext cx="6094813" cy="1932679"/>
          </a:xfrm>
          <a:prstGeom prst="rect">
            <a:avLst/>
          </a:prstGeom>
          <a:noFill/>
        </p:spPr>
      </p:pic>
      <p:sp>
        <p:nvSpPr>
          <p:cNvPr id="10" name="Tijdelijke aanduiding voor tekst 3">
            <a:extLst>
              <a:ext uri="{FF2B5EF4-FFF2-40B4-BE49-F238E27FC236}">
                <a16:creationId xmlns:a16="http://schemas.microsoft.com/office/drawing/2014/main" id="{80D825E7-25FD-2241-A117-81351EC3484B}"/>
              </a:ext>
            </a:extLst>
          </p:cNvPr>
          <p:cNvSpPr>
            <a:spLocks noGrp="1"/>
          </p:cNvSpPr>
          <p:nvPr>
            <p:ph type="body" sz="quarter" idx="11" hasCustomPrompt="1"/>
          </p:nvPr>
        </p:nvSpPr>
        <p:spPr>
          <a:xfrm>
            <a:off x="6957687" y="3397345"/>
            <a:ext cx="4617628" cy="2865235"/>
          </a:xfrm>
          <a:solidFill>
            <a:schemeClr val="bg1"/>
          </a:solidFill>
        </p:spPr>
        <p:txBody>
          <a:bodyPr anchor="ctr">
            <a:normAutofit/>
          </a:bodyPr>
          <a:lstStyle>
            <a:lvl1pPr algn="ctr">
              <a:buNone/>
              <a:defRPr sz="2400" b="1"/>
            </a:lvl1pPr>
            <a:lvl2pPr algn="ctr">
              <a:buNone/>
              <a:defRPr/>
            </a:lvl2pPr>
            <a:lvl3pPr algn="ctr">
              <a:buNone/>
              <a:defRPr/>
            </a:lvl3pPr>
            <a:lvl4pPr algn="ctr">
              <a:buNone/>
              <a:defRPr/>
            </a:lvl4pPr>
            <a:lvl5pPr algn="ctr">
              <a:buNone/>
              <a:defRPr/>
            </a:lvl5pPr>
          </a:lstStyle>
          <a:p>
            <a:pPr lvl="0"/>
            <a:r>
              <a:rPr lang="nl-NL" dirty="0" err="1"/>
              <a:t>Insert</a:t>
            </a:r>
            <a:r>
              <a:rPr lang="nl-NL" dirty="0"/>
              <a:t> Quote</a:t>
            </a:r>
            <a:endParaRPr lang="nl-BE" dirty="0"/>
          </a:p>
        </p:txBody>
      </p:sp>
    </p:spTree>
    <p:extLst>
      <p:ext uri="{BB962C8B-B14F-4D97-AF65-F5344CB8AC3E}">
        <p14:creationId xmlns:p14="http://schemas.microsoft.com/office/powerpoint/2010/main" val="62739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Quote op afbeelding">
    <p:bg>
      <p:bgRef idx="1001">
        <a:schemeClr val="bg1"/>
      </p:bgRef>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1FDD5C07-DDF0-6D47-A07C-807753392EDC}"/>
              </a:ext>
            </a:extLst>
          </p:cNvPr>
          <p:cNvSpPr>
            <a:spLocks noGrp="1"/>
          </p:cNvSpPr>
          <p:nvPr>
            <p:ph type="pic" sz="quarter" idx="10"/>
          </p:nvPr>
        </p:nvSpPr>
        <p:spPr>
          <a:xfrm>
            <a:off x="0" y="0"/>
            <a:ext cx="12192000" cy="6858000"/>
          </a:xfrm>
        </p:spPr>
        <p:txBody>
          <a:bodyPr/>
          <a:lstStyle/>
          <a:p>
            <a:r>
              <a:rPr lang="nl-NL"/>
              <a:t>Klik op het pictogram als u een afbeelding wilt toevoegen</a:t>
            </a:r>
            <a:endParaRPr lang="nl-BE"/>
          </a:p>
        </p:txBody>
      </p:sp>
      <p:pic>
        <p:nvPicPr>
          <p:cNvPr id="7" name="Afbeelding 6" descr="Afbeelding met tekening, klok&#10;&#10;Automatisch gegenereerde beschrijving">
            <a:extLst>
              <a:ext uri="{FF2B5EF4-FFF2-40B4-BE49-F238E27FC236}">
                <a16:creationId xmlns:a16="http://schemas.microsoft.com/office/drawing/2014/main" id="{AE5D72B3-3BD8-FA4B-B0E2-59871B3CBC38}"/>
              </a:ext>
            </a:extLst>
          </p:cNvPr>
          <p:cNvPicPr>
            <a:picLocks noChangeAspect="1"/>
          </p:cNvPicPr>
          <p:nvPr userDrawn="1"/>
        </p:nvPicPr>
        <p:blipFill>
          <a:blip r:embed="rId2"/>
          <a:stretch>
            <a:fillRect/>
          </a:stretch>
        </p:blipFill>
        <p:spPr>
          <a:xfrm>
            <a:off x="3345811" y="4447345"/>
            <a:ext cx="6094813" cy="1932679"/>
          </a:xfrm>
          <a:prstGeom prst="rect">
            <a:avLst/>
          </a:prstGeom>
          <a:noFill/>
        </p:spPr>
      </p:pic>
      <p:sp>
        <p:nvSpPr>
          <p:cNvPr id="4" name="Tijdelijke aanduiding voor tekst 3">
            <a:extLst>
              <a:ext uri="{FF2B5EF4-FFF2-40B4-BE49-F238E27FC236}">
                <a16:creationId xmlns:a16="http://schemas.microsoft.com/office/drawing/2014/main" id="{F83D33EA-F597-4944-95AD-531AC0ADE800}"/>
              </a:ext>
            </a:extLst>
          </p:cNvPr>
          <p:cNvSpPr>
            <a:spLocks noGrp="1"/>
          </p:cNvSpPr>
          <p:nvPr>
            <p:ph type="body" sz="quarter" idx="11" hasCustomPrompt="1"/>
          </p:nvPr>
        </p:nvSpPr>
        <p:spPr>
          <a:xfrm>
            <a:off x="656864" y="3397345"/>
            <a:ext cx="4617628" cy="2865235"/>
          </a:xfrm>
          <a:solidFill>
            <a:schemeClr val="bg1"/>
          </a:solidFill>
        </p:spPr>
        <p:txBody>
          <a:bodyPr anchor="ctr">
            <a:normAutofit/>
          </a:bodyPr>
          <a:lstStyle>
            <a:lvl1pPr algn="ctr">
              <a:buNone/>
              <a:defRPr sz="2400" b="1"/>
            </a:lvl1pPr>
            <a:lvl2pPr algn="ctr">
              <a:buNone/>
              <a:defRPr/>
            </a:lvl2pPr>
            <a:lvl3pPr algn="ctr">
              <a:buNone/>
              <a:defRPr/>
            </a:lvl3pPr>
            <a:lvl4pPr algn="ctr">
              <a:buNone/>
              <a:defRPr/>
            </a:lvl4pPr>
            <a:lvl5pPr algn="ctr">
              <a:buNone/>
              <a:defRPr/>
            </a:lvl5pPr>
          </a:lstStyle>
          <a:p>
            <a:pPr lvl="0"/>
            <a:r>
              <a:rPr lang="nl-NL" dirty="0" err="1"/>
              <a:t>Insert</a:t>
            </a:r>
            <a:r>
              <a:rPr lang="nl-NL" dirty="0"/>
              <a:t> Quote</a:t>
            </a:r>
            <a:endParaRPr lang="nl-BE" dirty="0"/>
          </a:p>
        </p:txBody>
      </p:sp>
    </p:spTree>
    <p:extLst>
      <p:ext uri="{BB962C8B-B14F-4D97-AF65-F5344CB8AC3E}">
        <p14:creationId xmlns:p14="http://schemas.microsoft.com/office/powerpoint/2010/main" val="35121561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Quote op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AB5DF0E1-0929-2746-81A3-D2D44D6F1FC1}"/>
              </a:ext>
            </a:extLst>
          </p:cNvPr>
          <p:cNvSpPr>
            <a:spLocks noGrp="1"/>
          </p:cNvSpPr>
          <p:nvPr>
            <p:ph type="pic" sz="quarter" idx="10"/>
          </p:nvPr>
        </p:nvSpPr>
        <p:spPr>
          <a:xfrm>
            <a:off x="0" y="0"/>
            <a:ext cx="12192000" cy="6858000"/>
          </a:xfrm>
        </p:spPr>
        <p:txBody>
          <a:bodyPr/>
          <a:lstStyle/>
          <a:p>
            <a:r>
              <a:rPr lang="nl-NL"/>
              <a:t>Klik op het pictogram als u een afbeelding wilt toevoegen</a:t>
            </a:r>
            <a:endParaRPr lang="nl-BE"/>
          </a:p>
        </p:txBody>
      </p:sp>
      <p:sp>
        <p:nvSpPr>
          <p:cNvPr id="7" name="Tijdelijke aanduiding voor tekst 3">
            <a:extLst>
              <a:ext uri="{FF2B5EF4-FFF2-40B4-BE49-F238E27FC236}">
                <a16:creationId xmlns:a16="http://schemas.microsoft.com/office/drawing/2014/main" id="{E486A373-2D39-4845-A697-47744AB0BED2}"/>
              </a:ext>
            </a:extLst>
          </p:cNvPr>
          <p:cNvSpPr>
            <a:spLocks noGrp="1"/>
          </p:cNvSpPr>
          <p:nvPr>
            <p:ph type="body" sz="quarter" idx="11" hasCustomPrompt="1"/>
          </p:nvPr>
        </p:nvSpPr>
        <p:spPr>
          <a:xfrm>
            <a:off x="6957687" y="3397345"/>
            <a:ext cx="4617628" cy="2865235"/>
          </a:xfrm>
          <a:solidFill>
            <a:schemeClr val="bg1"/>
          </a:solidFill>
        </p:spPr>
        <p:txBody>
          <a:bodyPr anchor="ctr">
            <a:normAutofit/>
          </a:bodyPr>
          <a:lstStyle>
            <a:lvl1pPr algn="ctr">
              <a:buNone/>
              <a:defRPr sz="2400" b="1"/>
            </a:lvl1pPr>
            <a:lvl2pPr algn="ctr">
              <a:buNone/>
              <a:defRPr/>
            </a:lvl2pPr>
            <a:lvl3pPr algn="ctr">
              <a:buNone/>
              <a:defRPr/>
            </a:lvl3pPr>
            <a:lvl4pPr algn="ctr">
              <a:buNone/>
              <a:defRPr/>
            </a:lvl4pPr>
            <a:lvl5pPr algn="ctr">
              <a:buNone/>
              <a:defRPr/>
            </a:lvl5pPr>
          </a:lstStyle>
          <a:p>
            <a:pPr lvl="0"/>
            <a:r>
              <a:rPr lang="nl-NL" dirty="0" err="1"/>
              <a:t>Insert</a:t>
            </a:r>
            <a:r>
              <a:rPr lang="nl-NL" dirty="0"/>
              <a:t> Quote</a:t>
            </a:r>
            <a:endParaRPr lang="nl-BE" dirty="0"/>
          </a:p>
        </p:txBody>
      </p:sp>
    </p:spTree>
    <p:extLst>
      <p:ext uri="{BB962C8B-B14F-4D97-AF65-F5344CB8AC3E}">
        <p14:creationId xmlns:p14="http://schemas.microsoft.com/office/powerpoint/2010/main" val="1861578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D91CC-DC05-7648-970D-31C00352AC3A}"/>
              </a:ext>
            </a:extLst>
          </p:cNvPr>
          <p:cNvSpPr>
            <a:spLocks noGrp="1"/>
          </p:cNvSpPr>
          <p:nvPr>
            <p:ph type="title"/>
          </p:nvPr>
        </p:nvSpPr>
        <p:spPr>
          <a:xfrm>
            <a:off x="839788" y="457200"/>
            <a:ext cx="3932237" cy="1600200"/>
          </a:xfrm>
        </p:spPr>
        <p:txBody>
          <a:bodyPr anchor="b"/>
          <a:lstStyle>
            <a:lvl1pPr>
              <a:lnSpc>
                <a:spcPct val="100000"/>
              </a:lnSpc>
              <a:defRPr sz="3200" b="1"/>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7F27789-2842-7C45-99BB-13DB4CAEF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20E140EC-4BA3-5F4D-BB66-4F7B82F1240E}"/>
              </a:ext>
            </a:extLst>
          </p:cNvPr>
          <p:cNvSpPr>
            <a:spLocks noGrp="1"/>
          </p:cNvSpPr>
          <p:nvPr>
            <p:ph type="body" sz="half" idx="2"/>
          </p:nvPr>
        </p:nvSpPr>
        <p:spPr>
          <a:xfrm>
            <a:off x="839788" y="2263140"/>
            <a:ext cx="3932237" cy="36058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8" name="Afbeelding 7" descr="Afbeelding met tekst&#10;&#10;Automatisch gegenereerde beschrijving">
            <a:extLst>
              <a:ext uri="{FF2B5EF4-FFF2-40B4-BE49-F238E27FC236}">
                <a16:creationId xmlns:a16="http://schemas.microsoft.com/office/drawing/2014/main" id="{04CC1162-0036-D543-B402-4858E465DDF7}"/>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9" name="Afbeelding 8">
            <a:extLst>
              <a:ext uri="{FF2B5EF4-FFF2-40B4-BE49-F238E27FC236}">
                <a16:creationId xmlns:a16="http://schemas.microsoft.com/office/drawing/2014/main" id="{341919D5-8E8D-CB49-92F8-552B8405DC3C}"/>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176100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accent1"/>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A38B2D8-757C-834E-A6CA-71C2C78B7F44}"/>
              </a:ext>
            </a:extLst>
          </p:cNvPr>
          <p:cNvSpPr>
            <a:spLocks noGrp="1"/>
          </p:cNvSpPr>
          <p:nvPr>
            <p:ph type="subTitle" idx="1"/>
          </p:nvPr>
        </p:nvSpPr>
        <p:spPr>
          <a:xfrm>
            <a:off x="838200" y="4608219"/>
            <a:ext cx="2507612" cy="1663426"/>
          </a:xfrm>
        </p:spPr>
        <p:txBody>
          <a:bodyPr>
            <a:normAutofit/>
          </a:bodyPr>
          <a:lstStyle>
            <a:lvl1pPr marL="0" indent="0" algn="l">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tel 6">
            <a:extLst>
              <a:ext uri="{FF2B5EF4-FFF2-40B4-BE49-F238E27FC236}">
                <a16:creationId xmlns:a16="http://schemas.microsoft.com/office/drawing/2014/main" id="{64D2E6FA-5E10-114A-AD6A-8B2E3F38F32C}"/>
              </a:ext>
            </a:extLst>
          </p:cNvPr>
          <p:cNvSpPr>
            <a:spLocks noGrp="1"/>
          </p:cNvSpPr>
          <p:nvPr>
            <p:ph type="title" hasCustomPrompt="1"/>
          </p:nvPr>
        </p:nvSpPr>
        <p:spPr>
          <a:xfrm>
            <a:off x="6933013" y="2717226"/>
            <a:ext cx="4420787" cy="1489258"/>
          </a:xfrm>
        </p:spPr>
        <p:txBody>
          <a:bodyPr>
            <a:noAutofit/>
          </a:bodyPr>
          <a:lstStyle>
            <a:lvl1pPr>
              <a:lnSpc>
                <a:spcPct val="100000"/>
              </a:lnSpc>
              <a:defRPr sz="2000" b="1">
                <a:solidFill>
                  <a:schemeClr val="bg1"/>
                </a:solidFill>
              </a:defRPr>
            </a:lvl1pPr>
          </a:lstStyle>
          <a:p>
            <a:r>
              <a:rPr lang="nl-NL" dirty="0"/>
              <a:t>KLIK OM STIJL TE BEWERKEN</a:t>
            </a:r>
            <a:endParaRPr lang="nl-BE" dirty="0"/>
          </a:p>
        </p:txBody>
      </p:sp>
      <p:pic>
        <p:nvPicPr>
          <p:cNvPr id="9" name="Afbeelding 8" descr="Afbeelding met tekst&#10;&#10;Automatisch gegenereerde beschrijving">
            <a:extLst>
              <a:ext uri="{FF2B5EF4-FFF2-40B4-BE49-F238E27FC236}">
                <a16:creationId xmlns:a16="http://schemas.microsoft.com/office/drawing/2014/main" id="{958D5564-BA77-4B43-8723-2F72D5BEFD25}"/>
              </a:ext>
            </a:extLst>
          </p:cNvPr>
          <p:cNvPicPr>
            <a:picLocks noChangeAspect="1"/>
          </p:cNvPicPr>
          <p:nvPr userDrawn="1"/>
        </p:nvPicPr>
        <p:blipFill rotWithShape="1">
          <a:blip r:embed="rId2"/>
          <a:srcRect r="33309"/>
          <a:stretch/>
        </p:blipFill>
        <p:spPr>
          <a:xfrm>
            <a:off x="838200" y="449505"/>
            <a:ext cx="1536290" cy="812558"/>
          </a:xfrm>
          <a:prstGeom prst="rect">
            <a:avLst/>
          </a:prstGeom>
        </p:spPr>
      </p:pic>
      <p:pic>
        <p:nvPicPr>
          <p:cNvPr id="8" name="Afbeelding 7" descr="Afbeelding met tekening, klok&#10;&#10;Automatisch gegenereerde beschrijving">
            <a:extLst>
              <a:ext uri="{FF2B5EF4-FFF2-40B4-BE49-F238E27FC236}">
                <a16:creationId xmlns:a16="http://schemas.microsoft.com/office/drawing/2014/main" id="{29DE6309-029D-624F-8342-8BF847B1EFB2}"/>
              </a:ext>
            </a:extLst>
          </p:cNvPr>
          <p:cNvPicPr>
            <a:picLocks noChangeAspect="1"/>
          </p:cNvPicPr>
          <p:nvPr userDrawn="1"/>
        </p:nvPicPr>
        <p:blipFill>
          <a:blip r:embed="rId3"/>
          <a:stretch>
            <a:fillRect/>
          </a:stretch>
        </p:blipFill>
        <p:spPr>
          <a:xfrm>
            <a:off x="4791838" y="449505"/>
            <a:ext cx="6094813" cy="1932679"/>
          </a:xfrm>
          <a:prstGeom prst="rect">
            <a:avLst/>
          </a:prstGeom>
        </p:spPr>
      </p:pic>
      <p:pic>
        <p:nvPicPr>
          <p:cNvPr id="10" name="Afbeelding 9" descr="Afbeelding met tekening, klok&#10;&#10;Automatisch gegenereerde beschrijving">
            <a:extLst>
              <a:ext uri="{FF2B5EF4-FFF2-40B4-BE49-F238E27FC236}">
                <a16:creationId xmlns:a16="http://schemas.microsoft.com/office/drawing/2014/main" id="{0919484C-3758-9047-9DFA-E686DC018116}"/>
              </a:ext>
            </a:extLst>
          </p:cNvPr>
          <p:cNvPicPr>
            <a:picLocks noChangeAspect="1"/>
          </p:cNvPicPr>
          <p:nvPr userDrawn="1"/>
        </p:nvPicPr>
        <p:blipFill>
          <a:blip r:embed="rId3"/>
          <a:stretch>
            <a:fillRect/>
          </a:stretch>
        </p:blipFill>
        <p:spPr>
          <a:xfrm>
            <a:off x="838200" y="2448425"/>
            <a:ext cx="6094813" cy="1932679"/>
          </a:xfrm>
          <a:prstGeom prst="rect">
            <a:avLst/>
          </a:prstGeom>
        </p:spPr>
      </p:pic>
      <p:pic>
        <p:nvPicPr>
          <p:cNvPr id="12" name="Afbeelding 11" descr="Afbeelding met tekening, klok&#10;&#10;Automatisch gegenereerde beschrijving">
            <a:extLst>
              <a:ext uri="{FF2B5EF4-FFF2-40B4-BE49-F238E27FC236}">
                <a16:creationId xmlns:a16="http://schemas.microsoft.com/office/drawing/2014/main" id="{10099857-75F6-5C43-9AD0-E7CC03584C07}"/>
              </a:ext>
            </a:extLst>
          </p:cNvPr>
          <p:cNvPicPr>
            <a:picLocks noChangeAspect="1"/>
          </p:cNvPicPr>
          <p:nvPr userDrawn="1"/>
        </p:nvPicPr>
        <p:blipFill>
          <a:blip r:embed="rId3"/>
          <a:stretch>
            <a:fillRect/>
          </a:stretch>
        </p:blipFill>
        <p:spPr>
          <a:xfrm>
            <a:off x="3345811" y="4447345"/>
            <a:ext cx="6094813" cy="1932679"/>
          </a:xfrm>
          <a:prstGeom prst="rect">
            <a:avLst/>
          </a:prstGeom>
        </p:spPr>
      </p:pic>
      <p:pic>
        <p:nvPicPr>
          <p:cNvPr id="13" name="Afbeelding 12" descr="Afbeelding met tekening, klok&#10;&#10;Automatisch gegenereerde beschrijving">
            <a:extLst>
              <a:ext uri="{FF2B5EF4-FFF2-40B4-BE49-F238E27FC236}">
                <a16:creationId xmlns:a16="http://schemas.microsoft.com/office/drawing/2014/main" id="{326193D9-F39E-7F4C-AD71-66D3507AF625}"/>
              </a:ext>
            </a:extLst>
          </p:cNvPr>
          <p:cNvPicPr>
            <a:picLocks noChangeAspect="1"/>
          </p:cNvPicPr>
          <p:nvPr userDrawn="1"/>
        </p:nvPicPr>
        <p:blipFill>
          <a:blip r:embed="rId3"/>
          <a:stretch>
            <a:fillRect/>
          </a:stretch>
        </p:blipFill>
        <p:spPr>
          <a:xfrm>
            <a:off x="2374490" y="-1545003"/>
            <a:ext cx="6094813" cy="1932679"/>
          </a:xfrm>
          <a:prstGeom prst="rect">
            <a:avLst/>
          </a:prstGeom>
        </p:spPr>
      </p:pic>
      <p:pic>
        <p:nvPicPr>
          <p:cNvPr id="15" name="Afbeelding 14" descr="Afbeelding met tekening, klok&#10;&#10;Automatisch gegenereerde beschrijving">
            <a:extLst>
              <a:ext uri="{FF2B5EF4-FFF2-40B4-BE49-F238E27FC236}">
                <a16:creationId xmlns:a16="http://schemas.microsoft.com/office/drawing/2014/main" id="{58F4F85D-53CD-874A-B065-BE49E70862E6}"/>
              </a:ext>
            </a:extLst>
          </p:cNvPr>
          <p:cNvPicPr>
            <a:picLocks noChangeAspect="1"/>
          </p:cNvPicPr>
          <p:nvPr userDrawn="1"/>
        </p:nvPicPr>
        <p:blipFill>
          <a:blip r:embed="rId3"/>
          <a:stretch>
            <a:fillRect/>
          </a:stretch>
        </p:blipFill>
        <p:spPr>
          <a:xfrm>
            <a:off x="6097187" y="6271645"/>
            <a:ext cx="6094813" cy="1932679"/>
          </a:xfrm>
          <a:prstGeom prst="rect">
            <a:avLst/>
          </a:prstGeom>
        </p:spPr>
      </p:pic>
    </p:spTree>
    <p:extLst>
      <p:ext uri="{BB962C8B-B14F-4D97-AF65-F5344CB8AC3E}">
        <p14:creationId xmlns:p14="http://schemas.microsoft.com/office/powerpoint/2010/main" val="2782800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danktslide">
    <p:bg>
      <p:bgPr>
        <a:solidFill>
          <a:schemeClr val="accent1"/>
        </a:solidFill>
        <a:effectLst/>
      </p:bgPr>
    </p:bg>
    <p:spTree>
      <p:nvGrpSpPr>
        <p:cNvPr id="1" name=""/>
        <p:cNvGrpSpPr/>
        <p:nvPr/>
      </p:nvGrpSpPr>
      <p:grpSpPr>
        <a:xfrm>
          <a:off x="0" y="0"/>
          <a:ext cx="0" cy="0"/>
          <a:chOff x="0" y="0"/>
          <a:chExt cx="0" cy="0"/>
        </a:xfrm>
      </p:grpSpPr>
      <p:sp>
        <p:nvSpPr>
          <p:cNvPr id="7" name="Ondertitel 2">
            <a:extLst>
              <a:ext uri="{FF2B5EF4-FFF2-40B4-BE49-F238E27FC236}">
                <a16:creationId xmlns:a16="http://schemas.microsoft.com/office/drawing/2014/main" id="{12A473E5-59FD-2046-B7FC-04B47EEA4F60}"/>
              </a:ext>
            </a:extLst>
          </p:cNvPr>
          <p:cNvSpPr>
            <a:spLocks noGrp="1"/>
          </p:cNvSpPr>
          <p:nvPr>
            <p:ph type="subTitle" idx="1"/>
          </p:nvPr>
        </p:nvSpPr>
        <p:spPr>
          <a:xfrm>
            <a:off x="1524000" y="418698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10" name="Titel 6">
            <a:extLst>
              <a:ext uri="{FF2B5EF4-FFF2-40B4-BE49-F238E27FC236}">
                <a16:creationId xmlns:a16="http://schemas.microsoft.com/office/drawing/2014/main" id="{ABC9F80A-5256-2A45-AB48-691FB0A8D4AF}"/>
              </a:ext>
            </a:extLst>
          </p:cNvPr>
          <p:cNvSpPr>
            <a:spLocks noGrp="1"/>
          </p:cNvSpPr>
          <p:nvPr>
            <p:ph type="title" hasCustomPrompt="1"/>
          </p:nvPr>
        </p:nvSpPr>
        <p:spPr>
          <a:xfrm>
            <a:off x="838200" y="2766218"/>
            <a:ext cx="10515600" cy="1325563"/>
          </a:xfrm>
        </p:spPr>
        <p:txBody>
          <a:bodyPr/>
          <a:lstStyle>
            <a:lvl1pPr algn="ctr">
              <a:lnSpc>
                <a:spcPct val="100000"/>
              </a:lnSpc>
              <a:defRPr b="1">
                <a:solidFill>
                  <a:schemeClr val="bg1"/>
                </a:solidFill>
              </a:defRPr>
            </a:lvl1pPr>
          </a:lstStyle>
          <a:p>
            <a:r>
              <a:rPr lang="nl-NL" dirty="0"/>
              <a:t>KLIK OM STIJL TE BEWERKEN</a:t>
            </a:r>
            <a:endParaRPr lang="nl-BE" dirty="0"/>
          </a:p>
        </p:txBody>
      </p:sp>
      <p:pic>
        <p:nvPicPr>
          <p:cNvPr id="12" name="Afbeelding 11" descr="Afbeelding met tekening, klok&#10;&#10;Automatisch gegenereerde beschrijving">
            <a:extLst>
              <a:ext uri="{FF2B5EF4-FFF2-40B4-BE49-F238E27FC236}">
                <a16:creationId xmlns:a16="http://schemas.microsoft.com/office/drawing/2014/main" id="{018C15E5-B64A-0447-B8F4-2B0D17534712}"/>
              </a:ext>
            </a:extLst>
          </p:cNvPr>
          <p:cNvPicPr>
            <a:picLocks noChangeAspect="1"/>
          </p:cNvPicPr>
          <p:nvPr userDrawn="1"/>
        </p:nvPicPr>
        <p:blipFill>
          <a:blip r:embed="rId2"/>
          <a:stretch>
            <a:fillRect/>
          </a:stretch>
        </p:blipFill>
        <p:spPr>
          <a:xfrm>
            <a:off x="838200" y="449505"/>
            <a:ext cx="1949245" cy="618110"/>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894A2978-15FD-AD41-B585-8B6CCEB74D6A}"/>
              </a:ext>
            </a:extLst>
          </p:cNvPr>
          <p:cNvPicPr>
            <a:picLocks noChangeAspect="1"/>
          </p:cNvPicPr>
          <p:nvPr userDrawn="1"/>
        </p:nvPicPr>
        <p:blipFill rotWithShape="1">
          <a:blip r:embed="rId3"/>
          <a:srcRect r="33309"/>
          <a:stretch/>
        </p:blipFill>
        <p:spPr>
          <a:xfrm>
            <a:off x="9817510" y="449505"/>
            <a:ext cx="1536290" cy="812558"/>
          </a:xfrm>
          <a:prstGeom prst="rect">
            <a:avLst/>
          </a:prstGeom>
        </p:spPr>
      </p:pic>
    </p:spTree>
    <p:extLst>
      <p:ext uri="{BB962C8B-B14F-4D97-AF65-F5344CB8AC3E}">
        <p14:creationId xmlns:p14="http://schemas.microsoft.com/office/powerpoint/2010/main" val="17048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BF1D3-487A-854A-8511-EDAF1D9448FF}"/>
              </a:ext>
            </a:extLst>
          </p:cNvPr>
          <p:cNvSpPr>
            <a:spLocks noGrp="1"/>
          </p:cNvSpPr>
          <p:nvPr>
            <p:ph type="title"/>
          </p:nvPr>
        </p:nvSpPr>
        <p:spPr/>
        <p:txBody>
          <a:bodyPr/>
          <a:lstStyle>
            <a:lvl1pPr>
              <a:lnSpc>
                <a:spcPct val="100000"/>
              </a:lnSpc>
              <a:defRPr b="1"/>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0DF3F06F-F502-674C-8386-51EA491BDD24}"/>
              </a:ext>
            </a:extLst>
          </p:cNvPr>
          <p:cNvSpPr>
            <a:spLocks noGrp="1"/>
          </p:cNvSpPr>
          <p:nvPr>
            <p:ph idx="1"/>
          </p:nvPr>
        </p:nvSpPr>
        <p:spPr>
          <a:xfrm>
            <a:off x="838200" y="1825625"/>
            <a:ext cx="10515600" cy="40265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8" name="Afbeelding 7" descr="Afbeelding met tekst&#10;&#10;Automatisch gegenereerde beschrijving">
            <a:extLst>
              <a:ext uri="{FF2B5EF4-FFF2-40B4-BE49-F238E27FC236}">
                <a16:creationId xmlns:a16="http://schemas.microsoft.com/office/drawing/2014/main" id="{EDDED246-118B-C84D-8C5E-E5E3823F2F8D}"/>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10" name="Afbeelding 9">
            <a:extLst>
              <a:ext uri="{FF2B5EF4-FFF2-40B4-BE49-F238E27FC236}">
                <a16:creationId xmlns:a16="http://schemas.microsoft.com/office/drawing/2014/main" id="{88FE59EF-428F-1142-AA16-A438B94A4C52}"/>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115608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3D266-1E05-4447-AE50-CD72879C2B4A}"/>
              </a:ext>
            </a:extLst>
          </p:cNvPr>
          <p:cNvSpPr>
            <a:spLocks noGrp="1"/>
          </p:cNvSpPr>
          <p:nvPr>
            <p:ph type="title"/>
          </p:nvPr>
        </p:nvSpPr>
        <p:spPr>
          <a:xfrm>
            <a:off x="831850" y="1039178"/>
            <a:ext cx="10515600" cy="2852737"/>
          </a:xfrm>
        </p:spPr>
        <p:txBody>
          <a:bodyPr anchor="b"/>
          <a:lstStyle>
            <a:lvl1pPr>
              <a:lnSpc>
                <a:spcPct val="100000"/>
              </a:lnSpc>
              <a:defRPr sz="6000" b="1"/>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2CEC1551-33A4-4A46-9B00-DFC3C64395D5}"/>
              </a:ext>
            </a:extLst>
          </p:cNvPr>
          <p:cNvSpPr>
            <a:spLocks noGrp="1"/>
          </p:cNvSpPr>
          <p:nvPr>
            <p:ph type="body" idx="1"/>
          </p:nvPr>
        </p:nvSpPr>
        <p:spPr>
          <a:xfrm>
            <a:off x="831850" y="39189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7" name="Afbeelding 6" descr="Afbeelding met tekst&#10;&#10;Automatisch gegenereerde beschrijving">
            <a:extLst>
              <a:ext uri="{FF2B5EF4-FFF2-40B4-BE49-F238E27FC236}">
                <a16:creationId xmlns:a16="http://schemas.microsoft.com/office/drawing/2014/main" id="{CD10B8CC-7186-3048-B981-1DB2DDB46368}"/>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8" name="Afbeelding 7">
            <a:extLst>
              <a:ext uri="{FF2B5EF4-FFF2-40B4-BE49-F238E27FC236}">
                <a16:creationId xmlns:a16="http://schemas.microsoft.com/office/drawing/2014/main" id="{8B66BCCF-0F5A-9E45-8FE0-7A9EED540DEE}"/>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77075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09699-3D12-8B4A-BE4C-0AB03807F6D5}"/>
              </a:ext>
            </a:extLst>
          </p:cNvPr>
          <p:cNvSpPr>
            <a:spLocks noGrp="1"/>
          </p:cNvSpPr>
          <p:nvPr>
            <p:ph type="title"/>
          </p:nvPr>
        </p:nvSpPr>
        <p:spPr/>
        <p:txBody>
          <a:bodyPr/>
          <a:lstStyle>
            <a:lvl1pPr>
              <a:lnSpc>
                <a:spcPct val="100000"/>
              </a:lnSpc>
              <a:defRPr/>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EE7174B8-1CA9-404A-AB7A-CE99AB5076A2}"/>
              </a:ext>
            </a:extLst>
          </p:cNvPr>
          <p:cNvSpPr>
            <a:spLocks noGrp="1"/>
          </p:cNvSpPr>
          <p:nvPr>
            <p:ph sz="half" idx="1"/>
          </p:nvPr>
        </p:nvSpPr>
        <p:spPr>
          <a:xfrm>
            <a:off x="838200" y="1825625"/>
            <a:ext cx="5181600" cy="40637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a:extLst>
              <a:ext uri="{FF2B5EF4-FFF2-40B4-BE49-F238E27FC236}">
                <a16:creationId xmlns:a16="http://schemas.microsoft.com/office/drawing/2014/main" id="{4E7225BD-F903-554E-A586-204138CDB2CE}"/>
              </a:ext>
            </a:extLst>
          </p:cNvPr>
          <p:cNvSpPr>
            <a:spLocks noGrp="1"/>
          </p:cNvSpPr>
          <p:nvPr>
            <p:ph sz="half" idx="2"/>
          </p:nvPr>
        </p:nvSpPr>
        <p:spPr>
          <a:xfrm>
            <a:off x="6172200" y="1825625"/>
            <a:ext cx="5181600" cy="40637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descr="Afbeelding met tekst&#10;&#10;Automatisch gegenereerde beschrijving">
            <a:extLst>
              <a:ext uri="{FF2B5EF4-FFF2-40B4-BE49-F238E27FC236}">
                <a16:creationId xmlns:a16="http://schemas.microsoft.com/office/drawing/2014/main" id="{5794E058-BD18-1F43-8DEC-860C1E6C983A}"/>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9" name="Afbeelding 8">
            <a:extLst>
              <a:ext uri="{FF2B5EF4-FFF2-40B4-BE49-F238E27FC236}">
                <a16:creationId xmlns:a16="http://schemas.microsoft.com/office/drawing/2014/main" id="{74D8DC07-6B42-184D-8274-234D61F0EABE}"/>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254294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09699-3D12-8B4A-BE4C-0AB03807F6D5}"/>
              </a:ext>
            </a:extLst>
          </p:cNvPr>
          <p:cNvSpPr>
            <a:spLocks noGrp="1"/>
          </p:cNvSpPr>
          <p:nvPr>
            <p:ph type="title"/>
          </p:nvPr>
        </p:nvSpPr>
        <p:spPr/>
        <p:txBody>
          <a:bodyPr/>
          <a:lstStyle>
            <a:lvl1pPr algn="ctr">
              <a:lnSpc>
                <a:spcPct val="100000"/>
              </a:lnSpc>
              <a:defRPr b="1"/>
            </a:lvl1pPr>
          </a:lstStyle>
          <a:p>
            <a:r>
              <a:rPr lang="nl-NL"/>
              <a:t>Klik om stijl te bewerken</a:t>
            </a:r>
            <a:endParaRPr lang="nl-BE" dirty="0"/>
          </a:p>
        </p:txBody>
      </p:sp>
      <p:sp>
        <p:nvSpPr>
          <p:cNvPr id="3" name="Tijdelijke aanduiding voor inhoud 2">
            <a:extLst>
              <a:ext uri="{FF2B5EF4-FFF2-40B4-BE49-F238E27FC236}">
                <a16:creationId xmlns:a16="http://schemas.microsoft.com/office/drawing/2014/main" id="{EE7174B8-1CA9-404A-AB7A-CE99AB5076A2}"/>
              </a:ext>
            </a:extLst>
          </p:cNvPr>
          <p:cNvSpPr>
            <a:spLocks noGrp="1"/>
          </p:cNvSpPr>
          <p:nvPr>
            <p:ph sz="half" idx="1"/>
          </p:nvPr>
        </p:nvSpPr>
        <p:spPr>
          <a:xfrm>
            <a:off x="838200" y="1825625"/>
            <a:ext cx="5181600" cy="40637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a:extLst>
              <a:ext uri="{FF2B5EF4-FFF2-40B4-BE49-F238E27FC236}">
                <a16:creationId xmlns:a16="http://schemas.microsoft.com/office/drawing/2014/main" id="{4E7225BD-F903-554E-A586-204138CDB2CE}"/>
              </a:ext>
            </a:extLst>
          </p:cNvPr>
          <p:cNvSpPr>
            <a:spLocks noGrp="1"/>
          </p:cNvSpPr>
          <p:nvPr>
            <p:ph sz="half" idx="2"/>
          </p:nvPr>
        </p:nvSpPr>
        <p:spPr>
          <a:xfrm>
            <a:off x="6172200" y="1825625"/>
            <a:ext cx="5181600" cy="406373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descr="Afbeelding met tekst&#10;&#10;Automatisch gegenereerde beschrijving">
            <a:extLst>
              <a:ext uri="{FF2B5EF4-FFF2-40B4-BE49-F238E27FC236}">
                <a16:creationId xmlns:a16="http://schemas.microsoft.com/office/drawing/2014/main" id="{5794E058-BD18-1F43-8DEC-860C1E6C983A}"/>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9" name="Afbeelding 8">
            <a:extLst>
              <a:ext uri="{FF2B5EF4-FFF2-40B4-BE49-F238E27FC236}">
                <a16:creationId xmlns:a16="http://schemas.microsoft.com/office/drawing/2014/main" id="{74D8DC07-6B42-184D-8274-234D61F0EABE}"/>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46185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EA4E2-76FD-EF46-ADAA-B2B164F5FE48}"/>
              </a:ext>
            </a:extLst>
          </p:cNvPr>
          <p:cNvSpPr>
            <a:spLocks noGrp="1"/>
          </p:cNvSpPr>
          <p:nvPr>
            <p:ph type="title"/>
          </p:nvPr>
        </p:nvSpPr>
        <p:spPr>
          <a:xfrm>
            <a:off x="839788" y="365125"/>
            <a:ext cx="10515600" cy="1325563"/>
          </a:xfrm>
        </p:spPr>
        <p:txBody>
          <a:bodyPr/>
          <a:lstStyle>
            <a:lvl1pPr>
              <a:lnSpc>
                <a:spcPct val="100000"/>
              </a:lnSpc>
              <a:defRPr/>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116AC9B2-2256-774C-B723-7107B5956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9E512C-8576-064C-A494-49ADC4B6C8A4}"/>
              </a:ext>
            </a:extLst>
          </p:cNvPr>
          <p:cNvSpPr>
            <a:spLocks noGrp="1"/>
          </p:cNvSpPr>
          <p:nvPr>
            <p:ph sz="half" idx="2"/>
          </p:nvPr>
        </p:nvSpPr>
        <p:spPr>
          <a:xfrm>
            <a:off x="839788" y="2505075"/>
            <a:ext cx="5157787" cy="341527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935466DC-3140-3843-89FA-6922375F48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A74925-2A80-804B-82CF-A294803BDF26}"/>
              </a:ext>
            </a:extLst>
          </p:cNvPr>
          <p:cNvSpPr>
            <a:spLocks noGrp="1"/>
          </p:cNvSpPr>
          <p:nvPr>
            <p:ph sz="quarter" idx="4"/>
          </p:nvPr>
        </p:nvSpPr>
        <p:spPr>
          <a:xfrm>
            <a:off x="6172200" y="2505075"/>
            <a:ext cx="5183188" cy="34152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descr="Afbeelding met tekst&#10;&#10;Automatisch gegenereerde beschrijving">
            <a:extLst>
              <a:ext uri="{FF2B5EF4-FFF2-40B4-BE49-F238E27FC236}">
                <a16:creationId xmlns:a16="http://schemas.microsoft.com/office/drawing/2014/main" id="{251FAE44-DA93-8A4B-AD1C-3C98D41C1A28}"/>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11" name="Afbeelding 10">
            <a:extLst>
              <a:ext uri="{FF2B5EF4-FFF2-40B4-BE49-F238E27FC236}">
                <a16:creationId xmlns:a16="http://schemas.microsoft.com/office/drawing/2014/main" id="{EBFF09A5-A18B-0F49-A391-E03416B84C5C}"/>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108710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EA4E2-76FD-EF46-ADAA-B2B164F5FE48}"/>
              </a:ext>
            </a:extLst>
          </p:cNvPr>
          <p:cNvSpPr>
            <a:spLocks noGrp="1"/>
          </p:cNvSpPr>
          <p:nvPr>
            <p:ph type="title"/>
          </p:nvPr>
        </p:nvSpPr>
        <p:spPr>
          <a:xfrm>
            <a:off x="839788" y="365125"/>
            <a:ext cx="10515600" cy="1325563"/>
          </a:xfrm>
        </p:spPr>
        <p:txBody>
          <a:bodyPr/>
          <a:lstStyle>
            <a:lvl1pPr algn="ctr">
              <a:lnSpc>
                <a:spcPct val="100000"/>
              </a:lnSpc>
              <a:defRPr b="1"/>
            </a:lvl1pPr>
          </a:lstStyle>
          <a:p>
            <a:r>
              <a:rPr lang="nl-NL"/>
              <a:t>Klik om stijl te bewerken</a:t>
            </a:r>
            <a:endParaRPr lang="nl-BE" dirty="0"/>
          </a:p>
        </p:txBody>
      </p:sp>
      <p:sp>
        <p:nvSpPr>
          <p:cNvPr id="3" name="Tijdelijke aanduiding voor tekst 2">
            <a:extLst>
              <a:ext uri="{FF2B5EF4-FFF2-40B4-BE49-F238E27FC236}">
                <a16:creationId xmlns:a16="http://schemas.microsoft.com/office/drawing/2014/main" id="{116AC9B2-2256-774C-B723-7107B5956E09}"/>
              </a:ext>
            </a:extLst>
          </p:cNvPr>
          <p:cNvSpPr>
            <a:spLocks noGrp="1"/>
          </p:cNvSpPr>
          <p:nvPr>
            <p:ph type="body" idx="1"/>
          </p:nvPr>
        </p:nvSpPr>
        <p:spPr>
          <a:xfrm>
            <a:off x="839788" y="1681163"/>
            <a:ext cx="5157787" cy="823912"/>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79E512C-8576-064C-A494-49ADC4B6C8A4}"/>
              </a:ext>
            </a:extLst>
          </p:cNvPr>
          <p:cNvSpPr>
            <a:spLocks noGrp="1"/>
          </p:cNvSpPr>
          <p:nvPr>
            <p:ph sz="half" idx="2"/>
          </p:nvPr>
        </p:nvSpPr>
        <p:spPr>
          <a:xfrm>
            <a:off x="839788" y="2505075"/>
            <a:ext cx="5157787" cy="34152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35466DC-3140-3843-89FA-6922375F4891}"/>
              </a:ext>
            </a:extLst>
          </p:cNvPr>
          <p:cNvSpPr>
            <a:spLocks noGrp="1"/>
          </p:cNvSpPr>
          <p:nvPr>
            <p:ph type="body" sz="quarter" idx="3"/>
          </p:nvPr>
        </p:nvSpPr>
        <p:spPr>
          <a:xfrm>
            <a:off x="6172200" y="1681163"/>
            <a:ext cx="5183188" cy="823912"/>
          </a:xfrm>
        </p:spPr>
        <p:txBody>
          <a:bodyPr anchor="ct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A74925-2A80-804B-82CF-A294803BDF26}"/>
              </a:ext>
            </a:extLst>
          </p:cNvPr>
          <p:cNvSpPr>
            <a:spLocks noGrp="1"/>
          </p:cNvSpPr>
          <p:nvPr>
            <p:ph sz="quarter" idx="4"/>
          </p:nvPr>
        </p:nvSpPr>
        <p:spPr>
          <a:xfrm>
            <a:off x="6172200" y="2505075"/>
            <a:ext cx="5183188" cy="34152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descr="Afbeelding met tekst&#10;&#10;Automatisch gegenereerde beschrijving">
            <a:extLst>
              <a:ext uri="{FF2B5EF4-FFF2-40B4-BE49-F238E27FC236}">
                <a16:creationId xmlns:a16="http://schemas.microsoft.com/office/drawing/2014/main" id="{251FAE44-DA93-8A4B-AD1C-3C98D41C1A28}"/>
              </a:ext>
            </a:extLst>
          </p:cNvPr>
          <p:cNvPicPr>
            <a:picLocks noChangeAspect="1"/>
          </p:cNvPicPr>
          <p:nvPr userDrawn="1"/>
        </p:nvPicPr>
        <p:blipFill rotWithShape="1">
          <a:blip r:embed="rId2"/>
          <a:srcRect r="32210"/>
          <a:stretch/>
        </p:blipFill>
        <p:spPr>
          <a:xfrm>
            <a:off x="10563771" y="6141373"/>
            <a:ext cx="790029" cy="412462"/>
          </a:xfrm>
          <a:prstGeom prst="rect">
            <a:avLst/>
          </a:prstGeom>
        </p:spPr>
      </p:pic>
      <p:pic>
        <p:nvPicPr>
          <p:cNvPr id="11" name="Afbeelding 10">
            <a:extLst>
              <a:ext uri="{FF2B5EF4-FFF2-40B4-BE49-F238E27FC236}">
                <a16:creationId xmlns:a16="http://schemas.microsoft.com/office/drawing/2014/main" id="{EBFF09A5-A18B-0F49-A391-E03416B84C5C}"/>
              </a:ext>
            </a:extLst>
          </p:cNvPr>
          <p:cNvPicPr>
            <a:picLocks noChangeAspect="1"/>
          </p:cNvPicPr>
          <p:nvPr userDrawn="1"/>
        </p:nvPicPr>
        <p:blipFill>
          <a:blip r:embed="rId3"/>
          <a:stretch>
            <a:fillRect/>
          </a:stretch>
        </p:blipFill>
        <p:spPr>
          <a:xfrm>
            <a:off x="800132" y="6157779"/>
            <a:ext cx="1300723" cy="412462"/>
          </a:xfrm>
          <a:prstGeom prst="rect">
            <a:avLst/>
          </a:prstGeom>
        </p:spPr>
      </p:pic>
    </p:spTree>
    <p:extLst>
      <p:ext uri="{BB962C8B-B14F-4D97-AF65-F5344CB8AC3E}">
        <p14:creationId xmlns:p14="http://schemas.microsoft.com/office/powerpoint/2010/main" val="270117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C7E6B35-BDE9-9C4E-9F56-B42A6987A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7A1E3E1A-A113-6A45-ADE9-B05AF2B9E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742381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63" r:id="rId7"/>
    <p:sldLayoutId id="2147483653" r:id="rId8"/>
    <p:sldLayoutId id="2147483662" r:id="rId9"/>
    <p:sldLayoutId id="2147483654" r:id="rId10"/>
    <p:sldLayoutId id="2147483680" r:id="rId11"/>
    <p:sldLayoutId id="2147483664" r:id="rId12"/>
    <p:sldLayoutId id="2147483665" r:id="rId13"/>
    <p:sldLayoutId id="2147483672" r:id="rId14"/>
    <p:sldLayoutId id="2147483675" r:id="rId15"/>
    <p:sldLayoutId id="2147483666" r:id="rId16"/>
    <p:sldLayoutId id="2147483674" r:id="rId17"/>
    <p:sldLayoutId id="2147483667" r:id="rId18"/>
    <p:sldLayoutId id="2147483668" r:id="rId19"/>
    <p:sldLayoutId id="2147483670" r:id="rId20"/>
    <p:sldLayoutId id="2147483671" r:id="rId21"/>
    <p:sldLayoutId id="2147483669" r:id="rId22"/>
    <p:sldLayoutId id="2147483656" r:id="rId23"/>
    <p:sldLayoutId id="2147483676" r:id="rId24"/>
    <p:sldLayoutId id="2147483677" r:id="rId25"/>
    <p:sldLayoutId id="2147483678" r:id="rId26"/>
    <p:sldLayoutId id="2147483679" r:id="rId27"/>
    <p:sldLayoutId id="2147483655" r:id="rId28"/>
    <p:sldLayoutId id="2147483657" r:id="rId29"/>
    <p:sldLayoutId id="2147483673" r:id="rId30"/>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4752298-5E98-6F42-A4C0-9A1C08B2E08D}"/>
              </a:ext>
            </a:extLst>
          </p:cNvPr>
          <p:cNvSpPr>
            <a:spLocks noGrp="1"/>
          </p:cNvSpPr>
          <p:nvPr>
            <p:ph type="title"/>
          </p:nvPr>
        </p:nvSpPr>
        <p:spPr/>
        <p:txBody>
          <a:bodyPr>
            <a:normAutofit fontScale="90000"/>
          </a:bodyPr>
          <a:lstStyle/>
          <a:p>
            <a:br>
              <a:rPr lang="nl-NL" dirty="0"/>
            </a:br>
            <a:br>
              <a:rPr lang="nl-NL" dirty="0"/>
            </a:br>
            <a:br>
              <a:rPr lang="nl-NL" dirty="0"/>
            </a:br>
            <a:br>
              <a:rPr lang="nl-NL" dirty="0"/>
            </a:br>
            <a:r>
              <a:rPr lang="nl-NL" dirty="0"/>
              <a:t>D</a:t>
            </a:r>
            <a:r>
              <a:rPr lang="nl-BE" dirty="0"/>
              <a:t>E WAT?   DE ACHTERVANG</a:t>
            </a:r>
            <a:br>
              <a:rPr lang="nl-BE" dirty="0"/>
            </a:br>
            <a:br>
              <a:rPr lang="nl-BE" dirty="0"/>
            </a:br>
            <a:br>
              <a:rPr lang="nl-BE" dirty="0"/>
            </a:br>
            <a:endParaRPr lang="nl-BE" dirty="0"/>
          </a:p>
        </p:txBody>
      </p:sp>
    </p:spTree>
    <p:extLst>
      <p:ext uri="{BB962C8B-B14F-4D97-AF65-F5344CB8AC3E}">
        <p14:creationId xmlns:p14="http://schemas.microsoft.com/office/powerpoint/2010/main" val="357598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199FEFB-4FC5-1C5D-06C2-C12A4A76CE4D}"/>
              </a:ext>
            </a:extLst>
          </p:cNvPr>
          <p:cNvSpPr txBox="1"/>
          <p:nvPr/>
        </p:nvSpPr>
        <p:spPr>
          <a:xfrm>
            <a:off x="948267" y="880533"/>
            <a:ext cx="9821333" cy="4648200"/>
          </a:xfrm>
          <a:prstGeom prst="rect">
            <a:avLst/>
          </a:prstGeom>
          <a:noFill/>
        </p:spPr>
        <p:txBody>
          <a:bodyPr wrap="square" rtlCol="0">
            <a:spAutoFit/>
          </a:bodyPr>
          <a:lstStyle/>
          <a:p>
            <a:endParaRPr lang="nl-BE" dirty="0"/>
          </a:p>
        </p:txBody>
      </p:sp>
      <p:sp>
        <p:nvSpPr>
          <p:cNvPr id="8" name="Tekstvak 7">
            <a:extLst>
              <a:ext uri="{FF2B5EF4-FFF2-40B4-BE49-F238E27FC236}">
                <a16:creationId xmlns:a16="http://schemas.microsoft.com/office/drawing/2014/main" id="{CF095D7F-4939-DEFA-E1E3-C0BEB1393D6B}"/>
              </a:ext>
            </a:extLst>
          </p:cNvPr>
          <p:cNvSpPr txBox="1"/>
          <p:nvPr/>
        </p:nvSpPr>
        <p:spPr>
          <a:xfrm>
            <a:off x="787400" y="677332"/>
            <a:ext cx="10642600" cy="5480603"/>
          </a:xfrm>
          <a:prstGeom prst="rect">
            <a:avLst/>
          </a:prstGeom>
          <a:noFill/>
        </p:spPr>
        <p:txBody>
          <a:bodyPr wrap="square" rtlCol="0">
            <a:spAutoFit/>
          </a:bodyPr>
          <a:lstStyle/>
          <a:p>
            <a:pPr marL="280670">
              <a:lnSpc>
                <a:spcPct val="115000"/>
              </a:lnSpc>
            </a:pPr>
            <a:r>
              <a:rPr lang="nl-NL" dirty="0">
                <a:latin typeface="Arial" panose="020B0604020202020204" pitchFamily="34" charset="0"/>
                <a:ea typeface="Times New Roman" panose="02020603050405020304" pitchFamily="18" charset="0"/>
              </a:rPr>
              <a:t>Vervanging b</a:t>
            </a:r>
            <a:r>
              <a:rPr lang="nl-NL" sz="1800" dirty="0">
                <a:effectLst/>
                <a:latin typeface="Arial" panose="020B0604020202020204" pitchFamily="34" charset="0"/>
                <a:ea typeface="Times New Roman" panose="02020603050405020304" pitchFamily="18" charset="0"/>
              </a:rPr>
              <a:t>ij ongeplande afwezigheid uitgesplitst naar: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r>
              <a:rPr lang="nl-NL" sz="1800" dirty="0">
                <a:effectLst/>
                <a:latin typeface="Arial" panose="020B0604020202020204" pitchFamily="34" charset="0"/>
                <a:ea typeface="Calibri" panose="020F0502020204030204" pitchFamily="34" charset="0"/>
              </a:rPr>
              <a:t>situatie waarin nog wel overleg mogelijk is met de advocaat</a:t>
            </a:r>
            <a:endParaRPr lang="nl-BE" sz="1800" dirty="0">
              <a:effectLst/>
              <a:latin typeface="Arial" panose="020B0604020202020204" pitchFamily="34" charset="0"/>
              <a:ea typeface="Calibri" panose="020F0502020204030204" pitchFamily="34" charset="0"/>
            </a:endParaRPr>
          </a:p>
          <a:p>
            <a:pPr marL="457200">
              <a:lnSpc>
                <a:spcPct val="115000"/>
              </a:lnSpc>
            </a:pPr>
            <a:r>
              <a:rPr lang="nl-NL" sz="1800" dirty="0">
                <a:effectLst/>
                <a:latin typeface="Arial" panose="020B0604020202020204" pitchFamily="34" charset="0"/>
                <a:ea typeface="Times New Roman" panose="02020603050405020304" pitchFamily="18" charset="0"/>
              </a:rPr>
              <a:t> 	</a:t>
            </a:r>
            <a:r>
              <a:rPr lang="nl-NL" sz="1800" dirty="0">
                <a:effectLst/>
                <a:latin typeface="Arial" panose="020B0604020202020204" pitchFamily="34" charset="0"/>
                <a:ea typeface="Calibri" panose="020F0502020204030204" pitchFamily="34" charset="0"/>
              </a:rPr>
              <a:t>situatie waarin geen overleg mogelijk is met de advocaat</a:t>
            </a:r>
          </a:p>
          <a:p>
            <a:pPr marL="457200">
              <a:lnSpc>
                <a:spcPct val="115000"/>
              </a:lnSpc>
            </a:pPr>
            <a:r>
              <a:rPr lang="nl-NL" dirty="0">
                <a:latin typeface="Arial" panose="020B0604020202020204" pitchFamily="34" charset="0"/>
                <a:ea typeface="Calibri" panose="020F0502020204030204" pitchFamily="34" charset="0"/>
              </a:rPr>
              <a:t>		Bij wie kan de vervanger terecht voor meer informatie?</a:t>
            </a:r>
          </a:p>
          <a:p>
            <a:pPr marL="457200">
              <a:lnSpc>
                <a:spcPct val="115000"/>
              </a:lnSpc>
            </a:pPr>
            <a:endParaRPr lang="nl-NL" dirty="0">
              <a:latin typeface="Arial" panose="020B0604020202020204" pitchFamily="34" charset="0"/>
              <a:ea typeface="Calibri" panose="020F0502020204030204" pitchFamily="34" charset="0"/>
            </a:endParaRPr>
          </a:p>
          <a:p>
            <a:pPr marL="280670">
              <a:lnSpc>
                <a:spcPct val="115000"/>
              </a:lnSpc>
            </a:pPr>
            <a:r>
              <a:rPr lang="nl-NL" sz="1800" dirty="0">
                <a:effectLst/>
                <a:latin typeface="Arial" panose="020B0604020202020204" pitchFamily="34" charset="0"/>
                <a:ea typeface="Times New Roman" panose="02020603050405020304" pitchFamily="18" charset="0"/>
              </a:rPr>
              <a:t>Is een (permanente) zakenlijst aanwezig? Zo ja, waar?</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Welke dossiers moet welke vervanger overnemen?</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Waar zijn de lopende dossiers te vinden?</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Hoe krijgt vervanger toegang tot computer en relevante bestanden? </a:t>
            </a:r>
            <a:endParaRPr lang="nl-NL" dirty="0">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Waar zijn de gebruiksaanwijzingen van printer, kopieerapparaat, antwoordapparaat?</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Hoe krijgt vervanger toegang tot het archief?</a:t>
            </a:r>
            <a:endParaRPr lang="nl-BE" sz="1800" dirty="0">
              <a:effectLst/>
              <a:latin typeface="Arial" panose="020B0604020202020204" pitchFamily="34" charset="0"/>
              <a:ea typeface="Times New Roman" panose="02020603050405020304" pitchFamily="18" charset="0"/>
            </a:endParaRPr>
          </a:p>
          <a:p>
            <a:pPr lvl="0">
              <a:lnSpc>
                <a:spcPct val="115000"/>
              </a:lnSpc>
            </a:pPr>
            <a:r>
              <a:rPr lang="nl-NL" sz="1800" dirty="0">
                <a:effectLst/>
                <a:latin typeface="Arial" panose="020B0604020202020204" pitchFamily="34" charset="0"/>
                <a:ea typeface="Calibri" panose="020F0502020204030204" pitchFamily="34" charset="0"/>
              </a:rPr>
              <a:t> </a:t>
            </a:r>
            <a:endParaRPr lang="nl-BE" sz="1800" dirty="0">
              <a:effectLst/>
              <a:latin typeface="Arial" panose="020B0604020202020204" pitchFamily="34" charset="0"/>
              <a:ea typeface="Calibri" panose="020F0502020204030204" pitchFamily="34" charset="0"/>
            </a:endParaRPr>
          </a:p>
          <a:p>
            <a:pPr marL="280670">
              <a:lnSpc>
                <a:spcPct val="115000"/>
              </a:lnSpc>
            </a:pPr>
            <a:endParaRPr lang="nl-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8042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199FEFB-4FC5-1C5D-06C2-C12A4A76CE4D}"/>
              </a:ext>
            </a:extLst>
          </p:cNvPr>
          <p:cNvSpPr txBox="1"/>
          <p:nvPr/>
        </p:nvSpPr>
        <p:spPr>
          <a:xfrm>
            <a:off x="948267" y="880533"/>
            <a:ext cx="9821333" cy="4648200"/>
          </a:xfrm>
          <a:prstGeom prst="rect">
            <a:avLst/>
          </a:prstGeom>
          <a:noFill/>
        </p:spPr>
        <p:txBody>
          <a:bodyPr wrap="square" rtlCol="0">
            <a:spAutoFit/>
          </a:bodyPr>
          <a:lstStyle/>
          <a:p>
            <a:endParaRPr lang="nl-BE" dirty="0"/>
          </a:p>
        </p:txBody>
      </p:sp>
      <p:sp>
        <p:nvSpPr>
          <p:cNvPr id="8" name="Tekstvak 7">
            <a:extLst>
              <a:ext uri="{FF2B5EF4-FFF2-40B4-BE49-F238E27FC236}">
                <a16:creationId xmlns:a16="http://schemas.microsoft.com/office/drawing/2014/main" id="{CF095D7F-4939-DEFA-E1E3-C0BEB1393D6B}"/>
              </a:ext>
            </a:extLst>
          </p:cNvPr>
          <p:cNvSpPr txBox="1"/>
          <p:nvPr/>
        </p:nvSpPr>
        <p:spPr>
          <a:xfrm>
            <a:off x="787400" y="677332"/>
            <a:ext cx="10642600" cy="4843505"/>
          </a:xfrm>
          <a:prstGeom prst="rect">
            <a:avLst/>
          </a:prstGeom>
          <a:noFill/>
        </p:spPr>
        <p:txBody>
          <a:bodyPr wrap="square" rtlCol="0">
            <a:spAutoFit/>
          </a:bodyPr>
          <a:lstStyle/>
          <a:p>
            <a:pPr marL="280670">
              <a:lnSpc>
                <a:spcPct val="115000"/>
              </a:lnSpc>
            </a:pPr>
            <a:r>
              <a:rPr lang="nl-NL" sz="1800" dirty="0">
                <a:effectLst/>
                <a:latin typeface="Arial" panose="020B0604020202020204" pitchFamily="34" charset="0"/>
                <a:ea typeface="Times New Roman" panose="02020603050405020304" pitchFamily="18" charset="0"/>
              </a:rPr>
              <a:t>Beschrijving van feitelijke gang van zaken tijdens de afwezigheid:</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Inkomende post:</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E-mail:</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Aangetekende post:</a:t>
            </a:r>
            <a:endParaRPr lang="nl-BE" sz="1800" dirty="0">
              <a:effectLst/>
              <a:latin typeface="Arial" panose="020B0604020202020204" pitchFamily="34" charset="0"/>
              <a:ea typeface="Times New Roman" panose="02020603050405020304" pitchFamily="18" charset="0"/>
            </a:endParaRPr>
          </a:p>
          <a:p>
            <a:pPr marL="280670">
              <a:lnSpc>
                <a:spcPct val="115000"/>
              </a:lnSpc>
            </a:pPr>
            <a:endParaRPr lang="nl-NL"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Hoe werkt het systeem van termijnbewaking op het kantoor?</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Is er een termijnagenda? Zo ja, waar ligt deze? Is deze digitaal? Zo ja, hoe is toegang mogelijk?</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Hoe moet met nieuwe termijnen worden omgegaan?</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Hoe worden nieuwe termijnen verwerkt?</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Wat is de wijze van overdracht van tijdens vervanging ontstane termijnen?</a:t>
            </a:r>
            <a:endParaRPr lang="nl-BE" sz="1800" dirty="0">
              <a:effectLst/>
              <a:latin typeface="Arial" panose="020B0604020202020204" pitchFamily="34" charset="0"/>
              <a:ea typeface="Times New Roman" panose="02020603050405020304" pitchFamily="18" charset="0"/>
            </a:endParaRPr>
          </a:p>
          <a:p>
            <a:pPr marL="280670">
              <a:lnSpc>
                <a:spcPct val="115000"/>
              </a:lnSpc>
            </a:pP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Zijn er financiële afspraken? Zo ja:</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Wanneer treden deze in werking?</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Wat is de inhoud van de afspraken?</a:t>
            </a:r>
            <a:endParaRPr lang="nl-BE" sz="1800" dirty="0">
              <a:effectLst/>
              <a:latin typeface="Arial" panose="020B0604020202020204" pitchFamily="34" charset="0"/>
              <a:ea typeface="Times New Roman" panose="02020603050405020304" pitchFamily="18" charset="0"/>
            </a:endParaRPr>
          </a:p>
          <a:p>
            <a:pPr marL="280670">
              <a:lnSpc>
                <a:spcPct val="115000"/>
              </a:lnSpc>
            </a:pPr>
            <a:endParaRPr lang="nl-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1689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BF725-14DD-862E-6FFD-8692CBA40080}"/>
              </a:ext>
            </a:extLst>
          </p:cNvPr>
          <p:cNvSpPr>
            <a:spLocks noGrp="1"/>
          </p:cNvSpPr>
          <p:nvPr>
            <p:ph type="title"/>
          </p:nvPr>
        </p:nvSpPr>
        <p:spPr/>
        <p:txBody>
          <a:bodyPr/>
          <a:lstStyle/>
          <a:p>
            <a:r>
              <a:rPr lang="nl-NL" dirty="0"/>
              <a:t>Vlaamse balies:</a:t>
            </a:r>
            <a:br>
              <a:rPr lang="nl-NL" dirty="0"/>
            </a:br>
            <a:r>
              <a:rPr lang="nl-NL" dirty="0"/>
              <a:t>vangnet bij tijdelijke afwezigheid van een advocaat in een eenmanskantoor</a:t>
            </a:r>
            <a:endParaRPr lang="nl-BE" dirty="0"/>
          </a:p>
        </p:txBody>
      </p:sp>
    </p:spTree>
    <p:extLst>
      <p:ext uri="{BB962C8B-B14F-4D97-AF65-F5344CB8AC3E}">
        <p14:creationId xmlns:p14="http://schemas.microsoft.com/office/powerpoint/2010/main" val="358488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199FEFB-4FC5-1C5D-06C2-C12A4A76CE4D}"/>
              </a:ext>
            </a:extLst>
          </p:cNvPr>
          <p:cNvSpPr txBox="1"/>
          <p:nvPr/>
        </p:nvSpPr>
        <p:spPr>
          <a:xfrm>
            <a:off x="948267" y="880533"/>
            <a:ext cx="9821333" cy="4648200"/>
          </a:xfrm>
          <a:prstGeom prst="rect">
            <a:avLst/>
          </a:prstGeom>
          <a:noFill/>
        </p:spPr>
        <p:txBody>
          <a:bodyPr wrap="square" rtlCol="0">
            <a:spAutoFit/>
          </a:bodyPr>
          <a:lstStyle/>
          <a:p>
            <a:endParaRPr lang="nl-BE" dirty="0"/>
          </a:p>
        </p:txBody>
      </p:sp>
      <p:sp>
        <p:nvSpPr>
          <p:cNvPr id="8" name="Tekstvak 7">
            <a:extLst>
              <a:ext uri="{FF2B5EF4-FFF2-40B4-BE49-F238E27FC236}">
                <a16:creationId xmlns:a16="http://schemas.microsoft.com/office/drawing/2014/main" id="{CF095D7F-4939-DEFA-E1E3-C0BEB1393D6B}"/>
              </a:ext>
            </a:extLst>
          </p:cNvPr>
          <p:cNvSpPr txBox="1"/>
          <p:nvPr/>
        </p:nvSpPr>
        <p:spPr>
          <a:xfrm>
            <a:off x="270933" y="677332"/>
            <a:ext cx="11387667" cy="6268511"/>
          </a:xfrm>
          <a:prstGeom prst="rect">
            <a:avLst/>
          </a:prstGeom>
          <a:noFill/>
        </p:spPr>
        <p:txBody>
          <a:bodyPr wrap="square" rtlCol="0">
            <a:spAutoFit/>
          </a:bodyPr>
          <a:lstStyle/>
          <a:p>
            <a:pPr algn="just"/>
            <a:r>
              <a:rPr lang="nl-NL" sz="18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Calibri Light" panose="020F0302020204030204" pitchFamily="34" charset="0"/>
              </a:rPr>
              <a:t> </a:t>
            </a:r>
            <a:r>
              <a:rPr lang="nl-NL" sz="1200" dirty="0">
                <a:solidFill>
                  <a:srgbClr val="002060"/>
                </a:solidFill>
                <a:effectLst/>
                <a:ea typeface="Calibri" panose="020F0502020204030204" pitchFamily="34" charset="0"/>
                <a:cs typeface="Times New Roman" panose="02020603050405020304" pitchFamily="18" charset="0"/>
              </a:rPr>
              <a:t> toegang tot jouw kantoorruimte: waar ligt de sleutel of wie kan er gecontacteerd worden om de nodige toegang te verschaffen?</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libri Light" panose="020F0302020204030204" pitchFamily="34"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toegang tot jouw softwareprogramma: wat zijn de codes, gebruikersnaam, wachtwoorden, … of wie is de persoon die kennis heeft van deze info + belangrijkste paswoorden</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libri Light" panose="020F0302020204030204" pitchFamily="34"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toegang tot jouw mailbox</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r>
              <a:rPr lang="nl-NL" sz="1200" dirty="0">
                <a:solidFill>
                  <a:srgbClr val="002060"/>
                </a:solidFill>
                <a:effectLst/>
                <a:ea typeface="Calibri" panose="020F0502020204030204" pitchFamily="34" charset="0"/>
                <a:cs typeface="Times New Roman" panose="02020603050405020304" pitchFamily="18" charset="0"/>
              </a:rPr>
              <a:t>         </a:t>
            </a:r>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toegang tot jouw GSM (code en oplader)</a:t>
            </a:r>
            <a:endParaRPr lang="nl-BE" sz="1200" dirty="0">
              <a:effectLst/>
              <a:ea typeface="Calibri" panose="020F0502020204030204" pitchFamily="34" charset="0"/>
              <a:cs typeface="Times New Roman" panose="02020603050405020304" pitchFamily="18" charset="0"/>
            </a:endParaRPr>
          </a:p>
          <a:p>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toegang tot jouw agenda: waar bevindt zich deze (digitaal of nog een nostalgisch papieren agenda?) of wie is de persoon die jouw agenda kan raadplegen zodat vermeden kan worden dat consultaties, conclusietermijnen, expertises, zittingen enz. uit het oog worden verloren?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libri Light" panose="020F0302020204030204" pitchFamily="34"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contactgegevens boekhouder/accountant/sociaal secretariaat/IT-partner: lijst deze info op of laat weten waar deze info kan gevonden worden indien nodig.</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contactgegevens mutualiteit</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bankgegevens m.b.t. derdenrekening en kantoorrekening: bij welke bank houdt u uw rekening, waar of bij wie kunnen de toegangscodes veilig worden gevonden, beschikt u over doorlopende opdrachten voor de huur van uw kantoor, betaling personeelskosten?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Wie mag de bankverrichtingen uitvoeren?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waar bevindt zich uw archiefruimte</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 wat zijn de meest dringende zaken die zeker niet mogen worden vergeten (personeel, lonen, huur lokalen, …)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Times New Roman" panose="02020603050405020304" pitchFamily="18" charset="0"/>
              </a:rPr>
              <a:t> </a:t>
            </a:r>
            <a:endParaRPr lang="nl-BE" sz="1200" dirty="0">
              <a:effectLst/>
              <a:ea typeface="Calibri" panose="020F0502020204030204" pitchFamily="34" charset="0"/>
              <a:cs typeface="Times New Roman" panose="02020603050405020304" pitchFamily="18" charset="0"/>
            </a:endParaRPr>
          </a:p>
          <a:p>
            <a:pPr marL="449580"/>
            <a:r>
              <a:rPr lang="nl-NL" sz="1200" dirty="0">
                <a:solidFill>
                  <a:srgbClr val="002060"/>
                </a:solidFill>
                <a:effectLst/>
                <a:ea typeface="Calibri" panose="020F0502020204030204" pitchFamily="34" charset="0"/>
                <a:cs typeface="Cambria Math" panose="02040503050406030204" pitchFamily="18" charset="0"/>
              </a:rPr>
              <a:t>⃝</a:t>
            </a:r>
            <a:r>
              <a:rPr lang="nl-NL" sz="1200" dirty="0">
                <a:solidFill>
                  <a:srgbClr val="002060"/>
                </a:solidFill>
                <a:effectLst/>
                <a:ea typeface="Calibri" panose="020F0502020204030204" pitchFamily="34" charset="0"/>
                <a:cs typeface="Times New Roman" panose="02020603050405020304" pitchFamily="18" charset="0"/>
              </a:rPr>
              <a:t> wie wenst u zeker verwittigd te zien van het feit dat u – tijdelijk - in de onmogelijkheid bent om uw kantoor waar te nemen bv. confraters die eventueel voor u kunnen optreden, rechtbanken inz. gerechtelijke mandaten …</a:t>
            </a:r>
            <a:endParaRPr lang="nl-BE" sz="1200" dirty="0">
              <a:effectLst/>
              <a:ea typeface="Calibri" panose="020F0502020204030204" pitchFamily="34" charset="0"/>
              <a:cs typeface="Times New Roman" panose="02020603050405020304" pitchFamily="18" charset="0"/>
            </a:endParaRPr>
          </a:p>
          <a:p>
            <a:pPr marL="449580"/>
            <a:r>
              <a:rPr lang="nl-NL" sz="11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80670">
              <a:lnSpc>
                <a:spcPct val="115000"/>
              </a:lnSpc>
            </a:pPr>
            <a:endParaRPr lang="nl-NL" sz="1800" dirty="0">
              <a:effectLst/>
              <a:latin typeface="Arial" panose="020B0604020202020204" pitchFamily="34" charset="0"/>
              <a:ea typeface="Times New Roman" panose="02020603050405020304" pitchFamily="18" charset="0"/>
            </a:endParaRPr>
          </a:p>
          <a:p>
            <a:pPr marL="280670">
              <a:lnSpc>
                <a:spcPct val="115000"/>
              </a:lnSpc>
            </a:pPr>
            <a:endParaRPr lang="nl-NL" dirty="0">
              <a:latin typeface="Arial" panose="020B0604020202020204" pitchFamily="34" charset="0"/>
              <a:ea typeface="Times New Roman" panose="02020603050405020304" pitchFamily="18" charset="0"/>
            </a:endParaRPr>
          </a:p>
          <a:p>
            <a:pPr marL="280670">
              <a:lnSpc>
                <a:spcPct val="115000"/>
              </a:lnSpc>
            </a:pPr>
            <a:endParaRPr lang="nl-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1829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software, Menselijk gezicht&#10;&#10;Automatisch gegenereerde beschrijving">
            <a:extLst>
              <a:ext uri="{FF2B5EF4-FFF2-40B4-BE49-F238E27FC236}">
                <a16:creationId xmlns:a16="http://schemas.microsoft.com/office/drawing/2014/main" id="{3FC8C081-8F7C-6334-1251-4084838A2AC7}"/>
              </a:ext>
            </a:extLst>
          </p:cNvPr>
          <p:cNvPicPr>
            <a:picLocks noChangeAspect="1"/>
          </p:cNvPicPr>
          <p:nvPr/>
        </p:nvPicPr>
        <p:blipFill rotWithShape="1">
          <a:blip r:embed="rId2"/>
          <a:srcRect l="-765" t="10160" r="-1" b="4759"/>
          <a:stretch/>
        </p:blipFill>
        <p:spPr>
          <a:xfrm>
            <a:off x="431800" y="152398"/>
            <a:ext cx="11150600" cy="5884335"/>
          </a:xfrm>
          <a:prstGeom prst="rect">
            <a:avLst/>
          </a:prstGeom>
        </p:spPr>
      </p:pic>
    </p:spTree>
    <p:extLst>
      <p:ext uri="{BB962C8B-B14F-4D97-AF65-F5344CB8AC3E}">
        <p14:creationId xmlns:p14="http://schemas.microsoft.com/office/powerpoint/2010/main" val="126773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software, Multimediasoftware&#10;&#10;Automatisch gegenereerde beschrijving">
            <a:extLst>
              <a:ext uri="{FF2B5EF4-FFF2-40B4-BE49-F238E27FC236}">
                <a16:creationId xmlns:a16="http://schemas.microsoft.com/office/drawing/2014/main" id="{038D352D-DB9E-1398-A0B3-19DA913D7162}"/>
              </a:ext>
            </a:extLst>
          </p:cNvPr>
          <p:cNvPicPr>
            <a:picLocks noChangeAspect="1"/>
          </p:cNvPicPr>
          <p:nvPr/>
        </p:nvPicPr>
        <p:blipFill rotWithShape="1">
          <a:blip r:embed="rId2"/>
          <a:srcRect l="-7574" t="-2434" r="-4809" b="-3656"/>
          <a:stretch/>
        </p:blipFill>
        <p:spPr>
          <a:xfrm>
            <a:off x="503434" y="-66354"/>
            <a:ext cx="10212512" cy="6025365"/>
          </a:xfrm>
          <a:prstGeom prst="rect">
            <a:avLst/>
          </a:prstGeom>
        </p:spPr>
      </p:pic>
    </p:spTree>
    <p:extLst>
      <p:ext uri="{BB962C8B-B14F-4D97-AF65-F5344CB8AC3E}">
        <p14:creationId xmlns:p14="http://schemas.microsoft.com/office/powerpoint/2010/main" val="329265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software, Computerpictogram&#10;&#10;Automatisch gegenereerde beschrijving">
            <a:extLst>
              <a:ext uri="{FF2B5EF4-FFF2-40B4-BE49-F238E27FC236}">
                <a16:creationId xmlns:a16="http://schemas.microsoft.com/office/drawing/2014/main" id="{9DD4362F-2851-4A22-1E65-B1AB22269F88}"/>
              </a:ext>
            </a:extLst>
          </p:cNvPr>
          <p:cNvPicPr>
            <a:picLocks noChangeAspect="1"/>
          </p:cNvPicPr>
          <p:nvPr/>
        </p:nvPicPr>
        <p:blipFill>
          <a:blip r:embed="rId2"/>
          <a:stretch>
            <a:fillRect/>
          </a:stretch>
        </p:blipFill>
        <p:spPr>
          <a:xfrm>
            <a:off x="1227667" y="386292"/>
            <a:ext cx="8331200" cy="5207000"/>
          </a:xfrm>
          <a:prstGeom prst="rect">
            <a:avLst/>
          </a:prstGeom>
        </p:spPr>
      </p:pic>
    </p:spTree>
    <p:extLst>
      <p:ext uri="{BB962C8B-B14F-4D97-AF65-F5344CB8AC3E}">
        <p14:creationId xmlns:p14="http://schemas.microsoft.com/office/powerpoint/2010/main" val="340235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software, Computerpictogram&#10;&#10;Automatisch gegenereerde beschrijving">
            <a:extLst>
              <a:ext uri="{FF2B5EF4-FFF2-40B4-BE49-F238E27FC236}">
                <a16:creationId xmlns:a16="http://schemas.microsoft.com/office/drawing/2014/main" id="{021AC30A-E6CF-D3AA-F37F-2FFCF540351C}"/>
              </a:ext>
            </a:extLst>
          </p:cNvPr>
          <p:cNvPicPr>
            <a:picLocks noChangeAspect="1"/>
          </p:cNvPicPr>
          <p:nvPr/>
        </p:nvPicPr>
        <p:blipFill>
          <a:blip r:embed="rId2"/>
          <a:stretch>
            <a:fillRect/>
          </a:stretch>
        </p:blipFill>
        <p:spPr>
          <a:xfrm>
            <a:off x="1152074" y="339046"/>
            <a:ext cx="8875503" cy="5547189"/>
          </a:xfrm>
          <a:prstGeom prst="rect">
            <a:avLst/>
          </a:prstGeom>
        </p:spPr>
      </p:pic>
      <p:pic>
        <p:nvPicPr>
          <p:cNvPr id="5" name="Afbeelding 4" descr="Afbeelding met tekst, schermopname, software, Webpagina&#10;&#10;Automatisch gegenereerde beschrijving">
            <a:extLst>
              <a:ext uri="{FF2B5EF4-FFF2-40B4-BE49-F238E27FC236}">
                <a16:creationId xmlns:a16="http://schemas.microsoft.com/office/drawing/2014/main" id="{A937F8E5-7FCD-45AD-D902-29F71E3562F9}"/>
              </a:ext>
            </a:extLst>
          </p:cNvPr>
          <p:cNvPicPr>
            <a:picLocks noChangeAspect="1"/>
          </p:cNvPicPr>
          <p:nvPr/>
        </p:nvPicPr>
        <p:blipFill rotWithShape="1">
          <a:blip r:embed="rId3"/>
          <a:srcRect t="4943" r="4943" b="14171"/>
          <a:stretch/>
        </p:blipFill>
        <p:spPr>
          <a:xfrm>
            <a:off x="609600" y="339046"/>
            <a:ext cx="10430326" cy="5547189"/>
          </a:xfrm>
          <a:prstGeom prst="rect">
            <a:avLst/>
          </a:prstGeom>
        </p:spPr>
      </p:pic>
    </p:spTree>
    <p:extLst>
      <p:ext uri="{BB962C8B-B14F-4D97-AF65-F5344CB8AC3E}">
        <p14:creationId xmlns:p14="http://schemas.microsoft.com/office/powerpoint/2010/main" val="74623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61AD5BE-31E2-AA36-EC23-EFE19398942D}"/>
              </a:ext>
            </a:extLst>
          </p:cNvPr>
          <p:cNvSpPr txBox="1"/>
          <p:nvPr/>
        </p:nvSpPr>
        <p:spPr>
          <a:xfrm>
            <a:off x="3877733" y="1219199"/>
            <a:ext cx="7518400" cy="2954655"/>
          </a:xfrm>
          <a:prstGeom prst="rect">
            <a:avLst/>
          </a:prstGeom>
          <a:noFill/>
        </p:spPr>
        <p:txBody>
          <a:bodyPr wrap="square" rtlCol="0">
            <a:spAutoFit/>
          </a:bodyPr>
          <a:lstStyle/>
          <a:p>
            <a:r>
              <a:rPr lang="nl-NL" sz="3200" dirty="0">
                <a:solidFill>
                  <a:schemeClr val="bg1"/>
                </a:solidFill>
              </a:rPr>
              <a:t>Disclaimer</a:t>
            </a:r>
          </a:p>
          <a:p>
            <a:endParaRPr lang="nl-NL" sz="3200" dirty="0">
              <a:solidFill>
                <a:schemeClr val="bg1"/>
              </a:solidFill>
            </a:endParaRPr>
          </a:p>
          <a:p>
            <a:r>
              <a:rPr lang="nl-NL" sz="3200" dirty="0">
                <a:solidFill>
                  <a:schemeClr val="bg1"/>
                </a:solidFill>
              </a:rPr>
              <a:t>WORK IN PROGRESS</a:t>
            </a:r>
          </a:p>
          <a:p>
            <a:endParaRPr lang="nl-BE" dirty="0">
              <a:solidFill>
                <a:schemeClr val="bg1"/>
              </a:solidFill>
            </a:endParaRPr>
          </a:p>
          <a:p>
            <a:pPr marL="285750" indent="-285750">
              <a:buFont typeface="Arial" panose="020B0604020202020204" pitchFamily="34" charset="0"/>
              <a:buChar char="•"/>
            </a:pPr>
            <a:r>
              <a:rPr lang="nl-BE" dirty="0">
                <a:solidFill>
                  <a:schemeClr val="bg1"/>
                </a:solidFill>
              </a:rPr>
              <a:t>Aangeduide vangnet wordt nog niet automatisch verwittigd </a:t>
            </a:r>
          </a:p>
          <a:p>
            <a:pPr marL="285750" indent="-285750">
              <a:buFont typeface="Arial" panose="020B0604020202020204" pitchFamily="34" charset="0"/>
              <a:buChar char="•"/>
            </a:pPr>
            <a:endParaRPr lang="nl-BE" dirty="0">
              <a:solidFill>
                <a:schemeClr val="bg1"/>
              </a:solidFill>
            </a:endParaRPr>
          </a:p>
          <a:p>
            <a:pPr marL="285750" indent="-285750">
              <a:buFont typeface="Arial" panose="020B0604020202020204" pitchFamily="34" charset="0"/>
              <a:buChar char="•"/>
            </a:pPr>
            <a:r>
              <a:rPr lang="nl-BE" dirty="0">
                <a:solidFill>
                  <a:schemeClr val="bg1"/>
                </a:solidFill>
              </a:rPr>
              <a:t>Informatie over </a:t>
            </a:r>
            <a:r>
              <a:rPr lang="nl-BE" dirty="0" err="1">
                <a:solidFill>
                  <a:schemeClr val="bg1"/>
                </a:solidFill>
              </a:rPr>
              <a:t>achtervang</a:t>
            </a:r>
            <a:r>
              <a:rPr lang="nl-BE" dirty="0">
                <a:solidFill>
                  <a:schemeClr val="bg1"/>
                </a:solidFill>
              </a:rPr>
              <a:t> / checklist nog niet op de website</a:t>
            </a:r>
          </a:p>
          <a:p>
            <a:pPr marL="285750" indent="-285750">
              <a:buFont typeface="Arial" panose="020B0604020202020204" pitchFamily="34" charset="0"/>
              <a:buChar char="•"/>
            </a:pPr>
            <a:endParaRPr lang="nl-BE" dirty="0">
              <a:solidFill>
                <a:schemeClr val="bg1"/>
              </a:solidFill>
            </a:endParaRPr>
          </a:p>
        </p:txBody>
      </p:sp>
    </p:spTree>
    <p:extLst>
      <p:ext uri="{BB962C8B-B14F-4D97-AF65-F5344CB8AC3E}">
        <p14:creationId xmlns:p14="http://schemas.microsoft.com/office/powerpoint/2010/main" val="53866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34B629A-0DF8-9919-BC4C-E86CD410368E}"/>
              </a:ext>
            </a:extLst>
          </p:cNvPr>
          <p:cNvSpPr>
            <a:spLocks noGrp="1"/>
          </p:cNvSpPr>
          <p:nvPr>
            <p:ph type="body" sz="quarter" idx="11"/>
          </p:nvPr>
        </p:nvSpPr>
        <p:spPr/>
        <p:txBody>
          <a:bodyPr/>
          <a:lstStyle/>
          <a:p>
            <a:r>
              <a:rPr lang="nl-NL" dirty="0"/>
              <a:t>Dank voor uw aandacht!</a:t>
            </a:r>
          </a:p>
          <a:p>
            <a:r>
              <a:rPr lang="nl-NL" dirty="0"/>
              <a:t>Vragen?</a:t>
            </a:r>
          </a:p>
        </p:txBody>
      </p:sp>
    </p:spTree>
    <p:extLst>
      <p:ext uri="{BB962C8B-B14F-4D97-AF65-F5344CB8AC3E}">
        <p14:creationId xmlns:p14="http://schemas.microsoft.com/office/powerpoint/2010/main" val="194232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E5841-CACA-2FA2-F38C-444767FC1E58}"/>
              </a:ext>
            </a:extLst>
          </p:cNvPr>
          <p:cNvSpPr>
            <a:spLocks noGrp="1"/>
          </p:cNvSpPr>
          <p:nvPr>
            <p:ph type="title"/>
          </p:nvPr>
        </p:nvSpPr>
        <p:spPr/>
        <p:txBody>
          <a:bodyPr>
            <a:normAutofit/>
          </a:bodyPr>
          <a:lstStyle/>
          <a:p>
            <a:r>
              <a:rPr lang="nl-NL" sz="4000" dirty="0"/>
              <a:t>2020 OPRICHTING COMMISSIE WELZIJN</a:t>
            </a:r>
            <a:endParaRPr lang="nl-BE" sz="4000" dirty="0"/>
          </a:p>
        </p:txBody>
      </p:sp>
      <p:sp>
        <p:nvSpPr>
          <p:cNvPr id="3" name="Tijdelijke aanduiding voor inhoud 2">
            <a:extLst>
              <a:ext uri="{FF2B5EF4-FFF2-40B4-BE49-F238E27FC236}">
                <a16:creationId xmlns:a16="http://schemas.microsoft.com/office/drawing/2014/main" id="{E0FC6B13-30BF-3D1E-C739-3B00700821BA}"/>
              </a:ext>
            </a:extLst>
          </p:cNvPr>
          <p:cNvSpPr>
            <a:spLocks noGrp="1"/>
          </p:cNvSpPr>
          <p:nvPr>
            <p:ph idx="1"/>
          </p:nvPr>
        </p:nvSpPr>
        <p:spPr/>
        <p:txBody>
          <a:bodyPr/>
          <a:lstStyle/>
          <a:p>
            <a:pPr marL="0" indent="0">
              <a:buNone/>
            </a:pPr>
            <a:r>
              <a:rPr lang="nl-NL" dirty="0"/>
              <a:t>Onder impuls van voorzitter Peter Callens</a:t>
            </a:r>
          </a:p>
          <a:p>
            <a:pPr marL="0" indent="0">
              <a:buNone/>
            </a:pPr>
            <a:r>
              <a:rPr lang="nl-NL" dirty="0"/>
              <a:t>Actiepunten o.a.</a:t>
            </a:r>
          </a:p>
          <a:p>
            <a:r>
              <a:rPr lang="nl-NL" dirty="0"/>
              <a:t>Preventie </a:t>
            </a:r>
          </a:p>
          <a:p>
            <a:r>
              <a:rPr lang="nl-NL" dirty="0"/>
              <a:t>Ondersteuning met bijzondere aandacht voor eenmanskantoren</a:t>
            </a:r>
          </a:p>
          <a:p>
            <a:r>
              <a:rPr lang="nl-NL" dirty="0"/>
              <a:t>Carrièreplanning </a:t>
            </a:r>
          </a:p>
          <a:p>
            <a:endParaRPr lang="nl-BE" dirty="0"/>
          </a:p>
        </p:txBody>
      </p:sp>
    </p:spTree>
    <p:extLst>
      <p:ext uri="{BB962C8B-B14F-4D97-AF65-F5344CB8AC3E}">
        <p14:creationId xmlns:p14="http://schemas.microsoft.com/office/powerpoint/2010/main" val="88191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4F7A7-5598-E91C-11FD-58E1DF6AFFA3}"/>
              </a:ext>
            </a:extLst>
          </p:cNvPr>
          <p:cNvSpPr>
            <a:spLocks noGrp="1"/>
          </p:cNvSpPr>
          <p:nvPr>
            <p:ph type="title"/>
          </p:nvPr>
        </p:nvSpPr>
        <p:spPr/>
        <p:txBody>
          <a:bodyPr/>
          <a:lstStyle/>
          <a:p>
            <a:r>
              <a:rPr lang="nl-NL" dirty="0"/>
              <a:t>projecten</a:t>
            </a:r>
            <a:endParaRPr lang="nl-BE" dirty="0"/>
          </a:p>
        </p:txBody>
      </p:sp>
      <p:sp>
        <p:nvSpPr>
          <p:cNvPr id="4" name="Tijdelijke aanduiding voor inhoud 3">
            <a:extLst>
              <a:ext uri="{FF2B5EF4-FFF2-40B4-BE49-F238E27FC236}">
                <a16:creationId xmlns:a16="http://schemas.microsoft.com/office/drawing/2014/main" id="{411B868F-A77A-F377-89BD-4D0CBB7B5926}"/>
              </a:ext>
            </a:extLst>
          </p:cNvPr>
          <p:cNvSpPr>
            <a:spLocks noGrp="1"/>
          </p:cNvSpPr>
          <p:nvPr>
            <p:ph sz="half" idx="2"/>
          </p:nvPr>
        </p:nvSpPr>
        <p:spPr>
          <a:xfrm>
            <a:off x="1828800" y="1690688"/>
            <a:ext cx="8291245" cy="3857357"/>
          </a:xfrm>
        </p:spPr>
        <p:txBody>
          <a:bodyPr>
            <a:normAutofit fontScale="85000" lnSpcReduction="10000"/>
          </a:bodyPr>
          <a:lstStyle/>
          <a:p>
            <a:r>
              <a:rPr lang="nl-NL" dirty="0"/>
              <a:t>Installatie van de vertrouwenspersonen (met regelmatig bijscholing o.a. middelenmisbruik en suïcidepreventie)</a:t>
            </a:r>
          </a:p>
          <a:p>
            <a:r>
              <a:rPr lang="nl-NL" dirty="0"/>
              <a:t>Goedkeuren gedragscode door AV</a:t>
            </a:r>
          </a:p>
          <a:p>
            <a:r>
              <a:rPr lang="nl-NL" dirty="0"/>
              <a:t>Doorlopend diverse opleidingen: weerbaarheid, (verbale) agressie, </a:t>
            </a:r>
            <a:r>
              <a:rPr lang="nl-NL" dirty="0" err="1"/>
              <a:t>people</a:t>
            </a:r>
            <a:r>
              <a:rPr lang="nl-NL" dirty="0"/>
              <a:t> management, ademen, veerkracht, </a:t>
            </a:r>
            <a:r>
              <a:rPr lang="nl-NL" dirty="0" err="1"/>
              <a:t>webinars</a:t>
            </a:r>
            <a:r>
              <a:rPr lang="nl-NL" dirty="0"/>
              <a:t> over </a:t>
            </a:r>
            <a:r>
              <a:rPr lang="nl-NL" dirty="0" err="1"/>
              <a:t>deconnecteren</a:t>
            </a:r>
            <a:r>
              <a:rPr lang="nl-NL" dirty="0"/>
              <a:t>, perfectionisme, burn-out, goede nachtrust, grensoverschrijdend gedrag, opleiding stagemeesters</a:t>
            </a:r>
          </a:p>
          <a:p>
            <a:r>
              <a:rPr lang="nl-NL" dirty="0"/>
              <a:t>Boomdiagram voor advocaat in moeilijkheden, beste praktijken balie-ondersteuning</a:t>
            </a:r>
          </a:p>
          <a:p>
            <a:endParaRPr lang="nl-NL" dirty="0"/>
          </a:p>
          <a:p>
            <a:endParaRPr lang="nl-NL" dirty="0"/>
          </a:p>
          <a:p>
            <a:endParaRPr lang="nl-BE" dirty="0"/>
          </a:p>
        </p:txBody>
      </p:sp>
    </p:spTree>
    <p:extLst>
      <p:ext uri="{BB962C8B-B14F-4D97-AF65-F5344CB8AC3E}">
        <p14:creationId xmlns:p14="http://schemas.microsoft.com/office/powerpoint/2010/main" val="149286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0EC1B-43E6-16ED-A5E3-A65944445202}"/>
              </a:ext>
            </a:extLst>
          </p:cNvPr>
          <p:cNvSpPr>
            <a:spLocks noGrp="1"/>
          </p:cNvSpPr>
          <p:nvPr>
            <p:ph type="title"/>
          </p:nvPr>
        </p:nvSpPr>
        <p:spPr/>
        <p:txBody>
          <a:bodyPr/>
          <a:lstStyle/>
          <a:p>
            <a:r>
              <a:rPr lang="nl-NL" dirty="0"/>
              <a:t>ondersteuning eenmanskantoren</a:t>
            </a:r>
            <a:br>
              <a:rPr lang="nl-NL" dirty="0"/>
            </a:br>
            <a:br>
              <a:rPr lang="nl-NL" dirty="0"/>
            </a:br>
            <a:r>
              <a:rPr lang="nl-NL" dirty="0"/>
              <a:t>circa 25% van de advocaten werkt alleen</a:t>
            </a:r>
            <a:endParaRPr lang="nl-BE" dirty="0"/>
          </a:p>
        </p:txBody>
      </p:sp>
    </p:spTree>
    <p:extLst>
      <p:ext uri="{BB962C8B-B14F-4D97-AF65-F5344CB8AC3E}">
        <p14:creationId xmlns:p14="http://schemas.microsoft.com/office/powerpoint/2010/main" val="273440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ADF71-7DC0-CEB5-B7CD-348F9B46B641}"/>
              </a:ext>
            </a:extLst>
          </p:cNvPr>
          <p:cNvSpPr>
            <a:spLocks noGrp="1"/>
          </p:cNvSpPr>
          <p:nvPr>
            <p:ph type="title"/>
          </p:nvPr>
        </p:nvSpPr>
        <p:spPr/>
        <p:txBody>
          <a:bodyPr/>
          <a:lstStyle/>
          <a:p>
            <a:endParaRPr lang="nl-BE" dirty="0"/>
          </a:p>
        </p:txBody>
      </p:sp>
      <p:pic>
        <p:nvPicPr>
          <p:cNvPr id="4" name="Afbeelding 3" descr="Afbeelding met tekst, schermopname, software, Computerpictogram&#10;&#10;Automatisch gegenereerde beschrijving">
            <a:extLst>
              <a:ext uri="{FF2B5EF4-FFF2-40B4-BE49-F238E27FC236}">
                <a16:creationId xmlns:a16="http://schemas.microsoft.com/office/drawing/2014/main" id="{51FB19B5-C03F-9143-AAFA-6A09EC2C25BB}"/>
              </a:ext>
            </a:extLst>
          </p:cNvPr>
          <p:cNvPicPr>
            <a:picLocks noChangeAspect="1"/>
          </p:cNvPicPr>
          <p:nvPr/>
        </p:nvPicPr>
        <p:blipFill rotWithShape="1">
          <a:blip r:embed="rId2"/>
          <a:srcRect l="-35758" t="-3745" r="-2971" b="-34984"/>
          <a:stretch/>
        </p:blipFill>
        <p:spPr>
          <a:xfrm>
            <a:off x="905496" y="184934"/>
            <a:ext cx="10676904" cy="6673065"/>
          </a:xfrm>
          <a:prstGeom prst="rect">
            <a:avLst/>
          </a:prstGeom>
        </p:spPr>
      </p:pic>
    </p:spTree>
    <p:extLst>
      <p:ext uri="{BB962C8B-B14F-4D97-AF65-F5344CB8AC3E}">
        <p14:creationId xmlns:p14="http://schemas.microsoft.com/office/powerpoint/2010/main" val="388564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ADF71-7DC0-CEB5-B7CD-348F9B46B641}"/>
              </a:ext>
            </a:extLst>
          </p:cNvPr>
          <p:cNvSpPr>
            <a:spLocks noGrp="1"/>
          </p:cNvSpPr>
          <p:nvPr>
            <p:ph type="title"/>
          </p:nvPr>
        </p:nvSpPr>
        <p:spPr/>
        <p:txBody>
          <a:bodyPr/>
          <a:lstStyle/>
          <a:p>
            <a:endParaRPr lang="nl-BE" dirty="0"/>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B0CD7FB5-AF52-CC45-FBB0-F8046651EB02}"/>
              </a:ext>
            </a:extLst>
          </p:cNvPr>
          <p:cNvPicPr>
            <a:picLocks noChangeAspect="1"/>
          </p:cNvPicPr>
          <p:nvPr/>
        </p:nvPicPr>
        <p:blipFill rotWithShape="1">
          <a:blip r:embed="rId2"/>
          <a:srcRect r="13438" b="-9392"/>
          <a:stretch/>
        </p:blipFill>
        <p:spPr>
          <a:xfrm>
            <a:off x="3503488" y="236306"/>
            <a:ext cx="8383712" cy="6621694"/>
          </a:xfrm>
          <a:prstGeom prst="rect">
            <a:avLst/>
          </a:prstGeom>
        </p:spPr>
      </p:pic>
    </p:spTree>
    <p:extLst>
      <p:ext uri="{BB962C8B-B14F-4D97-AF65-F5344CB8AC3E}">
        <p14:creationId xmlns:p14="http://schemas.microsoft.com/office/powerpoint/2010/main" val="2016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A50DD8-4C4D-4C99-74F7-495F11A2C053}"/>
              </a:ext>
            </a:extLst>
          </p:cNvPr>
          <p:cNvSpPr>
            <a:spLocks noGrp="1"/>
          </p:cNvSpPr>
          <p:nvPr>
            <p:ph type="title"/>
          </p:nvPr>
        </p:nvSpPr>
        <p:spPr/>
        <p:txBody>
          <a:bodyPr>
            <a:normAutofit/>
          </a:bodyPr>
          <a:lstStyle/>
          <a:p>
            <a:r>
              <a:rPr lang="nl-NL" sz="1400" b="0" i="1" dirty="0">
                <a:solidFill>
                  <a:srgbClr val="2B2B2B"/>
                </a:solidFill>
                <a:effectLst/>
                <a:highlight>
                  <a:srgbClr val="FFFFFF"/>
                </a:highlight>
                <a:latin typeface="+mn-lt"/>
              </a:rPr>
              <a:t>“Vandaar de gedachte om afspraken te maken met vertrouwde confraters die inspringen wanneer u uithuizig bent.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Onze Nederlandse “confrères” en “collegae” – voor de vrouwelijke advocaten is het woord </a:t>
            </a:r>
            <a:r>
              <a:rPr lang="nl-NL" sz="1400" b="0" i="1" dirty="0" err="1">
                <a:solidFill>
                  <a:srgbClr val="2B2B2B"/>
                </a:solidFill>
                <a:effectLst/>
                <a:highlight>
                  <a:srgbClr val="FFFFFF"/>
                </a:highlight>
                <a:latin typeface="+mn-lt"/>
              </a:rPr>
              <a:t>consœurs</a:t>
            </a:r>
            <a:r>
              <a:rPr lang="nl-NL" sz="1400" b="0" i="1" dirty="0">
                <a:solidFill>
                  <a:srgbClr val="2B2B2B"/>
                </a:solidFill>
                <a:effectLst/>
                <a:highlight>
                  <a:srgbClr val="FFFFFF"/>
                </a:highlight>
                <a:latin typeface="+mn-lt"/>
              </a:rPr>
              <a:t>, nochtans heerlijk Frans, niet doorgedrongen boven de Moerdijk – vervullen de rol van “Nederland, gidsland”.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De </a:t>
            </a:r>
            <a:r>
              <a:rPr lang="nl-NL" sz="1400" b="0" i="1" dirty="0" err="1">
                <a:solidFill>
                  <a:srgbClr val="2B2B2B"/>
                </a:solidFill>
                <a:effectLst/>
                <a:highlight>
                  <a:srgbClr val="FFFFFF"/>
                </a:highlight>
                <a:latin typeface="+mn-lt"/>
              </a:rPr>
              <a:t>eenpitters</a:t>
            </a:r>
            <a:r>
              <a:rPr lang="nl-NL" sz="1400" b="0" i="1" dirty="0">
                <a:solidFill>
                  <a:srgbClr val="2B2B2B"/>
                </a:solidFill>
                <a:effectLst/>
                <a:highlight>
                  <a:srgbClr val="FFFFFF"/>
                </a:highlight>
                <a:latin typeface="+mn-lt"/>
              </a:rPr>
              <a:t> onder onze noorderburen zorgen voor een contract, dat regelt wat er gebeurt bij afwezigheid.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Dat heet een </a:t>
            </a:r>
            <a:r>
              <a:rPr lang="nl-NL" sz="1400" b="0" i="1" dirty="0" err="1">
                <a:solidFill>
                  <a:srgbClr val="2B2B2B"/>
                </a:solidFill>
                <a:effectLst/>
                <a:highlight>
                  <a:srgbClr val="FFFFFF"/>
                </a:highlight>
                <a:latin typeface="+mn-lt"/>
              </a:rPr>
              <a:t>achtervangovereenkomst</a:t>
            </a:r>
            <a:r>
              <a:rPr lang="nl-NL" sz="1400" b="0" i="1" dirty="0">
                <a:solidFill>
                  <a:srgbClr val="2B2B2B"/>
                </a:solidFill>
                <a:effectLst/>
                <a:highlight>
                  <a:srgbClr val="FFFFFF"/>
                </a:highlight>
                <a:latin typeface="+mn-lt"/>
              </a:rPr>
              <a:t>.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Ook Nederlands kan een prachttaal zijn.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De </a:t>
            </a:r>
            <a:r>
              <a:rPr lang="nl-NL" sz="1400" b="0" i="1" dirty="0" err="1">
                <a:solidFill>
                  <a:srgbClr val="2B2B2B"/>
                </a:solidFill>
                <a:effectLst/>
                <a:highlight>
                  <a:srgbClr val="FFFFFF"/>
                </a:highlight>
                <a:latin typeface="+mn-lt"/>
              </a:rPr>
              <a:t>achtervang</a:t>
            </a:r>
            <a:r>
              <a:rPr lang="nl-NL" sz="1400" b="0" i="1" dirty="0">
                <a:solidFill>
                  <a:srgbClr val="2B2B2B"/>
                </a:solidFill>
                <a:effectLst/>
                <a:highlight>
                  <a:srgbClr val="FFFFFF"/>
                </a:highlight>
                <a:latin typeface="+mn-lt"/>
              </a:rPr>
              <a:t> springt in wanneer de </a:t>
            </a:r>
            <a:r>
              <a:rPr lang="nl-NL" sz="1400" b="0" i="1" dirty="0" err="1">
                <a:solidFill>
                  <a:srgbClr val="2B2B2B"/>
                </a:solidFill>
                <a:effectLst/>
                <a:highlight>
                  <a:srgbClr val="FFFFFF"/>
                </a:highlight>
                <a:latin typeface="+mn-lt"/>
              </a:rPr>
              <a:t>opdrachtgevende</a:t>
            </a:r>
            <a:r>
              <a:rPr lang="nl-NL" sz="1400" b="0" i="1" dirty="0">
                <a:solidFill>
                  <a:srgbClr val="2B2B2B"/>
                </a:solidFill>
                <a:effectLst/>
                <a:highlight>
                  <a:srgbClr val="FFFFFF"/>
                </a:highlight>
                <a:latin typeface="+mn-lt"/>
              </a:rPr>
              <a:t> advocaat afwezig is. Advocaten, vooral </a:t>
            </a:r>
            <a:r>
              <a:rPr lang="nl-NL" sz="1400" b="0" i="1" dirty="0" err="1">
                <a:solidFill>
                  <a:srgbClr val="2B2B2B"/>
                </a:solidFill>
                <a:effectLst/>
                <a:highlight>
                  <a:srgbClr val="FFFFFF"/>
                </a:highlight>
                <a:latin typeface="+mn-lt"/>
              </a:rPr>
              <a:t>eenpitters</a:t>
            </a:r>
            <a:r>
              <a:rPr lang="nl-NL" sz="1400" b="0" i="1" dirty="0">
                <a:solidFill>
                  <a:srgbClr val="2B2B2B"/>
                </a:solidFill>
                <a:effectLst/>
                <a:highlight>
                  <a:srgbClr val="FFFFFF"/>
                </a:highlight>
                <a:latin typeface="+mn-lt"/>
              </a:rPr>
              <a:t>, creëren daarmee rond hun kantoor een flexibele schil, of kortweg </a:t>
            </a:r>
            <a:r>
              <a:rPr lang="nl-NL" sz="1400" b="0" i="1" dirty="0" err="1">
                <a:solidFill>
                  <a:srgbClr val="2B2B2B"/>
                </a:solidFill>
                <a:effectLst/>
                <a:highlight>
                  <a:srgbClr val="FFFFFF"/>
                </a:highlight>
                <a:latin typeface="+mn-lt"/>
              </a:rPr>
              <a:t>flexschil</a:t>
            </a:r>
            <a:r>
              <a:rPr lang="nl-NL" sz="1400" b="0" i="1" dirty="0">
                <a:solidFill>
                  <a:srgbClr val="2B2B2B"/>
                </a:solidFill>
                <a:effectLst/>
                <a:highlight>
                  <a:srgbClr val="FFFFFF"/>
                </a:highlight>
                <a:latin typeface="+mn-lt"/>
              </a:rPr>
              <a:t>.</a:t>
            </a:r>
            <a:br>
              <a:rPr lang="nl-NL" sz="1400" b="0" i="1" dirty="0">
                <a:solidFill>
                  <a:srgbClr val="2B2B2B"/>
                </a:solidFill>
                <a:effectLst/>
                <a:highlight>
                  <a:srgbClr val="FFFFFF"/>
                </a:highlight>
                <a:latin typeface="+mn-lt"/>
              </a:rPr>
            </a:br>
            <a:r>
              <a:rPr lang="nl-NL" sz="1400" b="0" i="1" dirty="0" err="1">
                <a:solidFill>
                  <a:srgbClr val="2B2B2B"/>
                </a:solidFill>
                <a:effectLst/>
                <a:highlight>
                  <a:srgbClr val="FFFFFF"/>
                </a:highlight>
                <a:latin typeface="+mn-lt"/>
              </a:rPr>
              <a:t>Flexadvocaten</a:t>
            </a:r>
            <a:r>
              <a:rPr lang="nl-NL" sz="1400" b="0" i="1" dirty="0">
                <a:solidFill>
                  <a:srgbClr val="2B2B2B"/>
                </a:solidFill>
                <a:effectLst/>
                <a:highlight>
                  <a:srgbClr val="FFFFFF"/>
                </a:highlight>
                <a:latin typeface="+mn-lt"/>
              </a:rPr>
              <a:t> zetten in op die markt.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Zij stellen hun diensten ter beschikking van andere kantoren bij “ziek of piek” en – waarom niet – bij vakantie, als gespecialiseerde advocaten of als generalisten. </a:t>
            </a:r>
            <a:br>
              <a:rPr lang="nl-NL" sz="1400" b="0" i="1" dirty="0">
                <a:solidFill>
                  <a:srgbClr val="2B2B2B"/>
                </a:solidFill>
                <a:effectLst/>
                <a:highlight>
                  <a:srgbClr val="FFFFFF"/>
                </a:highlight>
                <a:latin typeface="+mn-lt"/>
              </a:rPr>
            </a:br>
            <a:r>
              <a:rPr lang="nl-NL" sz="1400" b="0" i="1" dirty="0">
                <a:solidFill>
                  <a:srgbClr val="2B2B2B"/>
                </a:solidFill>
                <a:effectLst/>
                <a:highlight>
                  <a:srgbClr val="FFFFFF"/>
                </a:highlight>
                <a:latin typeface="+mn-lt"/>
              </a:rPr>
              <a:t>Er zit een echt businessmodel in.”</a:t>
            </a:r>
            <a:br>
              <a:rPr lang="nl-NL" sz="1400" b="0" i="1" dirty="0">
                <a:solidFill>
                  <a:srgbClr val="2B2B2B"/>
                </a:solidFill>
                <a:effectLst/>
                <a:highlight>
                  <a:srgbClr val="FFFFFF"/>
                </a:highlight>
                <a:latin typeface="+mn-lt"/>
              </a:rPr>
            </a:br>
            <a:br>
              <a:rPr lang="nl-NL" sz="1400" b="0" i="0" dirty="0">
                <a:solidFill>
                  <a:srgbClr val="2B2B2B"/>
                </a:solidFill>
                <a:effectLst/>
                <a:highlight>
                  <a:srgbClr val="FFFFFF"/>
                </a:highlight>
                <a:latin typeface="+mn-lt"/>
              </a:rPr>
            </a:br>
            <a:r>
              <a:rPr lang="nl-NL" sz="1400" b="0" i="0" dirty="0">
                <a:solidFill>
                  <a:srgbClr val="2B2B2B"/>
                </a:solidFill>
                <a:effectLst/>
                <a:highlight>
                  <a:srgbClr val="FFFFFF"/>
                </a:highlight>
                <a:latin typeface="+mn-lt"/>
              </a:rPr>
              <a:t>Peter Callens, voorzitter op vrijdag 17 juni 2021</a:t>
            </a:r>
            <a:br>
              <a:rPr lang="nl-NL" sz="1400" b="0" i="0" dirty="0">
                <a:solidFill>
                  <a:srgbClr val="2B2B2B"/>
                </a:solidFill>
                <a:effectLst/>
                <a:highlight>
                  <a:srgbClr val="FFFFFF"/>
                </a:highlight>
                <a:latin typeface="+mn-lt"/>
              </a:rPr>
            </a:br>
            <a:endParaRPr lang="nl-BE" sz="1400" dirty="0">
              <a:latin typeface="+mn-lt"/>
            </a:endParaRPr>
          </a:p>
        </p:txBody>
      </p:sp>
    </p:spTree>
    <p:extLst>
      <p:ext uri="{BB962C8B-B14F-4D97-AF65-F5344CB8AC3E}">
        <p14:creationId xmlns:p14="http://schemas.microsoft.com/office/powerpoint/2010/main" val="407538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A153CC30-E07D-05FF-973F-F394F75302DD}"/>
              </a:ext>
            </a:extLst>
          </p:cNvPr>
          <p:cNvSpPr>
            <a:spLocks noGrp="1"/>
          </p:cNvSpPr>
          <p:nvPr>
            <p:ph type="subTitle" idx="1"/>
          </p:nvPr>
        </p:nvSpPr>
        <p:spPr/>
        <p:txBody>
          <a:bodyPr>
            <a:normAutofit fontScale="92500" lnSpcReduction="20000"/>
          </a:bodyPr>
          <a:lstStyle/>
          <a:p>
            <a:r>
              <a:rPr lang="nl-NL" dirty="0"/>
              <a:t>CHECKLIST EXTERNE VERVANGINGSREGELING</a:t>
            </a:r>
            <a:endParaRPr lang="nl-BE" dirty="0"/>
          </a:p>
        </p:txBody>
      </p:sp>
      <p:sp>
        <p:nvSpPr>
          <p:cNvPr id="3" name="Titel 2">
            <a:extLst>
              <a:ext uri="{FF2B5EF4-FFF2-40B4-BE49-F238E27FC236}">
                <a16:creationId xmlns:a16="http://schemas.microsoft.com/office/drawing/2014/main" id="{6ACE29E2-F9D2-047F-48A5-7D378BD02E3E}"/>
              </a:ext>
            </a:extLst>
          </p:cNvPr>
          <p:cNvSpPr>
            <a:spLocks noGrp="1"/>
          </p:cNvSpPr>
          <p:nvPr>
            <p:ph type="title"/>
          </p:nvPr>
        </p:nvSpPr>
        <p:spPr/>
        <p:txBody>
          <a:bodyPr/>
          <a:lstStyle/>
          <a:p>
            <a:r>
              <a:rPr lang="nl-NL" dirty="0"/>
              <a:t>        IN NEDERLAND</a:t>
            </a:r>
            <a:endParaRPr lang="nl-BE" dirty="0"/>
          </a:p>
        </p:txBody>
      </p:sp>
    </p:spTree>
    <p:extLst>
      <p:ext uri="{BB962C8B-B14F-4D97-AF65-F5344CB8AC3E}">
        <p14:creationId xmlns:p14="http://schemas.microsoft.com/office/powerpoint/2010/main" val="13652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199FEFB-4FC5-1C5D-06C2-C12A4A76CE4D}"/>
              </a:ext>
            </a:extLst>
          </p:cNvPr>
          <p:cNvSpPr txBox="1"/>
          <p:nvPr/>
        </p:nvSpPr>
        <p:spPr>
          <a:xfrm>
            <a:off x="948267" y="880533"/>
            <a:ext cx="9821333" cy="4648200"/>
          </a:xfrm>
          <a:prstGeom prst="rect">
            <a:avLst/>
          </a:prstGeom>
          <a:noFill/>
        </p:spPr>
        <p:txBody>
          <a:bodyPr wrap="square" rtlCol="0">
            <a:spAutoFit/>
          </a:bodyPr>
          <a:lstStyle/>
          <a:p>
            <a:endParaRPr lang="nl-BE" dirty="0"/>
          </a:p>
        </p:txBody>
      </p:sp>
      <p:sp>
        <p:nvSpPr>
          <p:cNvPr id="8" name="Tekstvak 7">
            <a:extLst>
              <a:ext uri="{FF2B5EF4-FFF2-40B4-BE49-F238E27FC236}">
                <a16:creationId xmlns:a16="http://schemas.microsoft.com/office/drawing/2014/main" id="{CF095D7F-4939-DEFA-E1E3-C0BEB1393D6B}"/>
              </a:ext>
            </a:extLst>
          </p:cNvPr>
          <p:cNvSpPr txBox="1"/>
          <p:nvPr/>
        </p:nvSpPr>
        <p:spPr>
          <a:xfrm>
            <a:off x="787400" y="677332"/>
            <a:ext cx="10642600" cy="5162054"/>
          </a:xfrm>
          <a:prstGeom prst="rect">
            <a:avLst/>
          </a:prstGeom>
          <a:noFill/>
        </p:spPr>
        <p:txBody>
          <a:bodyPr wrap="square" rtlCol="0">
            <a:spAutoFit/>
          </a:bodyPr>
          <a:lstStyle/>
          <a:p>
            <a:pPr marL="280670">
              <a:lnSpc>
                <a:spcPct val="115000"/>
              </a:lnSpc>
            </a:pPr>
            <a:r>
              <a:rPr lang="nl-NL" sz="1800" dirty="0">
                <a:effectLst/>
                <a:latin typeface="Arial" panose="020B0604020202020204" pitchFamily="34" charset="0"/>
                <a:ea typeface="Times New Roman" panose="02020603050405020304" pitchFamily="18" charset="0"/>
              </a:rPr>
              <a:t>Wie vervangt, eventueel uitgesplitst naar rechtsgebied?</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Wat zijn de gegevens van de vervanger (naam, kantoornaam, adres, telefoon, fax, e-mailadres e.d.)?</a:t>
            </a:r>
          </a:p>
          <a:p>
            <a:pPr marL="280670">
              <a:lnSpc>
                <a:spcPct val="115000"/>
              </a:lnSpc>
            </a:pPr>
            <a:endParaRPr lang="nl-NL" dirty="0">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Voor welke situaties is deze regeling bedoeld? (bijvoorbeeld vervanging bij geplande afwezigheid/niet geplande afwezigheid, afzeggen/</a:t>
            </a:r>
            <a:r>
              <a:rPr lang="nl-NL" sz="1800" dirty="0" err="1">
                <a:effectLst/>
                <a:latin typeface="Arial" panose="020B0604020202020204" pitchFamily="34" charset="0"/>
                <a:ea typeface="Times New Roman" panose="02020603050405020304" pitchFamily="18" charset="0"/>
              </a:rPr>
              <a:t>herplannen</a:t>
            </a:r>
            <a:r>
              <a:rPr lang="nl-NL" sz="1800" dirty="0">
                <a:effectLst/>
                <a:latin typeface="Arial" panose="020B0604020202020204" pitchFamily="34" charset="0"/>
                <a:ea typeface="Times New Roman" panose="02020603050405020304" pitchFamily="18" charset="0"/>
              </a:rPr>
              <a:t> van afspraken bij geplande/niet geplande afwezigheid, dossieroverdracht bij langdurige afwezigheid, al dan niet met mogelijkheid tot overleg met de advocaat)</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Wanneer treedt de vervangingsregeling in werking?</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 </a:t>
            </a:r>
            <a:endParaRPr lang="nl-BE" sz="1800" dirty="0">
              <a:effectLst/>
              <a:latin typeface="Arial" panose="020B0604020202020204" pitchFamily="34" charset="0"/>
              <a:ea typeface="Times New Roman" panose="02020603050405020304" pitchFamily="18" charset="0"/>
            </a:endParaRPr>
          </a:p>
          <a:p>
            <a:pPr marL="280670">
              <a:lnSpc>
                <a:spcPct val="115000"/>
              </a:lnSpc>
            </a:pPr>
            <a:r>
              <a:rPr lang="nl-NL" sz="1800" dirty="0">
                <a:effectLst/>
                <a:latin typeface="Arial" panose="020B0604020202020204" pitchFamily="34" charset="0"/>
                <a:ea typeface="Times New Roman" panose="02020603050405020304" pitchFamily="18" charset="0"/>
              </a:rPr>
              <a:t>Wie neemt contact op met vervanger bij ongeplande afwezigheid? (Het is mogelijk de naam van uw vervanger door te geven aan de raad van de orde. In geval van een calamiteit kan de aanwezigheid van deze informatie zeer nuttig zijn.)</a:t>
            </a:r>
            <a:endParaRPr lang="nl-BE" sz="1800" dirty="0">
              <a:effectLst/>
              <a:latin typeface="Arial" panose="020B0604020202020204" pitchFamily="34" charset="0"/>
              <a:ea typeface="Times New Roman" panose="02020603050405020304" pitchFamily="18" charset="0"/>
            </a:endParaRPr>
          </a:p>
          <a:p>
            <a:pPr marL="280670">
              <a:lnSpc>
                <a:spcPct val="115000"/>
              </a:lnSpc>
            </a:pPr>
            <a:endParaRPr lang="nl-BE"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14668364"/>
      </p:ext>
    </p:extLst>
  </p:cSld>
  <p:clrMapOvr>
    <a:masterClrMapping/>
  </p:clrMapOvr>
</p:sld>
</file>

<file path=ppt/theme/theme1.xml><?xml version="1.0" encoding="utf-8"?>
<a:theme xmlns:a="http://schemas.openxmlformats.org/drawingml/2006/main" name="Kantoorthema">
  <a:themeElements>
    <a:clrScheme name="OVB-Kleurenthema">
      <a:dk1>
        <a:srgbClr val="000000"/>
      </a:dk1>
      <a:lt1>
        <a:srgbClr val="FFFFFF"/>
      </a:lt1>
      <a:dk2>
        <a:srgbClr val="1D1D1B"/>
      </a:dk2>
      <a:lt2>
        <a:srgbClr val="E6E6E6"/>
      </a:lt2>
      <a:accent1>
        <a:srgbClr val="0100EA"/>
      </a:accent1>
      <a:accent2>
        <a:srgbClr val="272C63"/>
      </a:accent2>
      <a:accent3>
        <a:srgbClr val="C3D6BF"/>
      </a:accent3>
      <a:accent4>
        <a:srgbClr val="F15924"/>
      </a:accent4>
      <a:accent5>
        <a:srgbClr val="D9B166"/>
      </a:accent5>
      <a:accent6>
        <a:srgbClr val="07038C"/>
      </a:accent6>
      <a:hlink>
        <a:srgbClr val="0563C1"/>
      </a:hlink>
      <a:folHlink>
        <a:srgbClr val="272C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de van Vlaamse Balies_Powerpointtemplate" id="{83637865-57DE-324C-A18D-DAFE842002DA}" vid="{5F368717-9401-6B45-B74B-9F1528274D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6A17BF8A910742AD1422964BA1BB52" ma:contentTypeVersion="12" ma:contentTypeDescription="Een nieuw document maken." ma:contentTypeScope="" ma:versionID="c850c67a8cfcf694690846d33c711a8b">
  <xsd:schema xmlns:xsd="http://www.w3.org/2001/XMLSchema" xmlns:xs="http://www.w3.org/2001/XMLSchema" xmlns:p="http://schemas.microsoft.com/office/2006/metadata/properties" xmlns:ns2="f9a6e01c-e9fa-44bf-8c8c-bff479eee1a7" xmlns:ns3="481e60e5-c4cf-4c66-bd35-a4b8e93c5aff" targetNamespace="http://schemas.microsoft.com/office/2006/metadata/properties" ma:root="true" ma:fieldsID="ab32a812e4973394502c29c82d54ca37" ns2:_="" ns3:_="">
    <xsd:import namespace="f9a6e01c-e9fa-44bf-8c8c-bff479eee1a7"/>
    <xsd:import namespace="481e60e5-c4cf-4c66-bd35-a4b8e93c5aff"/>
    <xsd:element name="properties">
      <xsd:complexType>
        <xsd:sequence>
          <xsd:element name="documentManagement">
            <xsd:complexType>
              <xsd:all>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Metadata" minOccurs="0"/>
                <xsd:element ref="ns2:MediaServiceFastMetadata"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6e01c-e9fa-44bf-8c8c-bff479eee1a7" elementFormDefault="qualified">
    <xsd:import namespace="http://schemas.microsoft.com/office/2006/documentManagement/types"/>
    <xsd:import namespace="http://schemas.microsoft.com/office/infopath/2007/PartnerControls"/>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e715c8ac-393b-4316-8b68-1736fd86b1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e60e5-c4cf-4c66-bd35-a4b8e93c5af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fa923bb7-7e67-4e9a-96c7-f64408dddb7c}" ma:internalName="TaxCatchAll" ma:readOnly="false" ma:showField="CatchAllData" ma:web="481e60e5-c4cf-4c66-bd35-a4b8e93c5a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E312E-B124-481F-BB02-0CB3CBC1BAFF}">
  <ds:schemaRefs>
    <ds:schemaRef ds:uri="http://schemas.microsoft.com/sharepoint/v3/contenttype/forms"/>
  </ds:schemaRefs>
</ds:datastoreItem>
</file>

<file path=customXml/itemProps2.xml><?xml version="1.0" encoding="utf-8"?>
<ds:datastoreItem xmlns:ds="http://schemas.openxmlformats.org/officeDocument/2006/customXml" ds:itemID="{3D75B018-6DC2-4FB9-9BF9-931F6656E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6e01c-e9fa-44bf-8c8c-bff479eee1a7"/>
    <ds:schemaRef ds:uri="481e60e5-c4cf-4c66-bd35-a4b8e93c5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Powerpointtemplate_potx (1)</Template>
  <TotalTime>0</TotalTime>
  <Words>962</Words>
  <Application>Microsoft Office PowerPoint</Application>
  <PresentationFormat>Breedbeeld</PresentationFormat>
  <Paragraphs>91</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Verdana</vt:lpstr>
      <vt:lpstr>Kantoorthema</vt:lpstr>
      <vt:lpstr>    DE WAT?   DE ACHTERVANG   </vt:lpstr>
      <vt:lpstr>2020 OPRICHTING COMMISSIE WELZIJN</vt:lpstr>
      <vt:lpstr>projecten</vt:lpstr>
      <vt:lpstr>ondersteuning eenmanskantoren  circa 25% van de advocaten werkt alleen</vt:lpstr>
      <vt:lpstr>PowerPoint-presentatie</vt:lpstr>
      <vt:lpstr>PowerPoint-presentatie</vt:lpstr>
      <vt:lpstr>“Vandaar de gedachte om afspraken te maken met vertrouwde confraters die inspringen wanneer u uithuizig bent.  Onze Nederlandse “confrères” en “collegae” – voor de vrouwelijke advocaten is het woord consœurs, nochtans heerlijk Frans, niet doorgedrongen boven de Moerdijk – vervullen de rol van “Nederland, gidsland”.  De eenpitters onder onze noorderburen zorgen voor een contract, dat regelt wat er gebeurt bij afwezigheid.  Dat heet een achtervangovereenkomst.  Ook Nederlands kan een prachttaal zijn.  De achtervang springt in wanneer de opdrachtgevende advocaat afwezig is. Advocaten, vooral eenpitters, creëren daarmee rond hun kantoor een flexibele schil, of kortweg flexschil. Flexadvocaten zetten in op die markt.  Zij stellen hun diensten ter beschikking van andere kantoren bij “ziek of piek” en – waarom niet – bij vakantie, als gespecialiseerde advocaten of als generalisten.  Er zit een echt businessmodel in.”  Peter Callens, voorzitter op vrijdag 17 juni 2021 </vt:lpstr>
      <vt:lpstr>        IN NEDERLAND</vt:lpstr>
      <vt:lpstr>PowerPoint-presentatie</vt:lpstr>
      <vt:lpstr>PowerPoint-presentatie</vt:lpstr>
      <vt:lpstr>PowerPoint-presentatie</vt:lpstr>
      <vt:lpstr>Vlaamse balies: vangnet bij tijdelijke afwezigheid van een advocaat in een eenmanskantoor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BEROEPSOPLEIDING  ADVOCAAT-STAGIAIRS</dc:title>
  <dc:creator>Dagmar Vanbergen</dc:creator>
  <cp:lastModifiedBy>Elke Van Laer - Balie Gent</cp:lastModifiedBy>
  <cp:revision>11</cp:revision>
  <dcterms:created xsi:type="dcterms:W3CDTF">2024-06-17T07:54:50Z</dcterms:created>
  <dcterms:modified xsi:type="dcterms:W3CDTF">2024-09-12T13:41:58Z</dcterms:modified>
</cp:coreProperties>
</file>