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30"/>
  </p:notesMasterIdLst>
  <p:handoutMasterIdLst>
    <p:handoutMasterId r:id="rId31"/>
  </p:handoutMasterIdLst>
  <p:sldIdLst>
    <p:sldId id="312" r:id="rId5"/>
    <p:sldId id="304" r:id="rId6"/>
    <p:sldId id="307" r:id="rId7"/>
    <p:sldId id="282" r:id="rId8"/>
    <p:sldId id="327" r:id="rId9"/>
    <p:sldId id="338" r:id="rId10"/>
    <p:sldId id="314" r:id="rId11"/>
    <p:sldId id="336" r:id="rId12"/>
    <p:sldId id="337" r:id="rId13"/>
    <p:sldId id="315" r:id="rId14"/>
    <p:sldId id="323" r:id="rId15"/>
    <p:sldId id="324" r:id="rId16"/>
    <p:sldId id="325" r:id="rId17"/>
    <p:sldId id="330" r:id="rId18"/>
    <p:sldId id="331" r:id="rId19"/>
    <p:sldId id="332" r:id="rId20"/>
    <p:sldId id="333" r:id="rId21"/>
    <p:sldId id="334" r:id="rId22"/>
    <p:sldId id="335" r:id="rId23"/>
    <p:sldId id="339" r:id="rId24"/>
    <p:sldId id="340" r:id="rId25"/>
    <p:sldId id="341" r:id="rId26"/>
    <p:sldId id="328" r:id="rId27"/>
    <p:sldId id="342" r:id="rId28"/>
    <p:sldId id="297" r:id="rId29"/>
  </p:sldIdLst>
  <p:sldSz cx="12192000" cy="6858000"/>
  <p:notesSz cx="6797675" cy="9926638"/>
  <p:defaultTextStyle>
    <a:defPPr rtl="0">
      <a:defRPr lang="nl-NL"/>
    </a:defPPr>
    <a:lvl1pPr marL="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0AFD41-3209-443F-8753-51A1322E802F}" v="12" dt="2026-01-26T09:07:36.471"/>
  </p1510:revLst>
</p1510:revInfo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902" autoAdjust="0"/>
  </p:normalViewPr>
  <p:slideViewPr>
    <p:cSldViewPr snapToGrid="0" snapToObjects="1">
      <p:cViewPr varScale="1">
        <p:scale>
          <a:sx n="97" d="100"/>
          <a:sy n="97" d="100"/>
        </p:scale>
        <p:origin x="134" y="-518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5" d="100"/>
          <a:sy n="35" d="100"/>
        </p:scale>
        <p:origin x="347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- Bureau Juridische Bijstand" userId="S::helena@baliegent.be::5dadb4c1-9d97-4184-91d3-51cf43d7ed80" providerId="AD" clId="Web-{D4D95315-78AC-5B2E-325E-27F80FAF9F09}"/>
    <pc:docChg chg="modSld">
      <pc:chgData name="Helena - Bureau Juridische Bijstand" userId="S::helena@baliegent.be::5dadb4c1-9d97-4184-91d3-51cf43d7ed80" providerId="AD" clId="Web-{D4D95315-78AC-5B2E-325E-27F80FAF9F09}" dt="2026-01-20T14:19:25.389" v="267" actId="20577"/>
      <pc:docMkLst>
        <pc:docMk/>
      </pc:docMkLst>
      <pc:sldChg chg="modSp">
        <pc:chgData name="Helena - Bureau Juridische Bijstand" userId="S::helena@baliegent.be::5dadb4c1-9d97-4184-91d3-51cf43d7ed80" providerId="AD" clId="Web-{D4D95315-78AC-5B2E-325E-27F80FAF9F09}" dt="2026-01-20T13:54:42.095" v="102" actId="20577"/>
        <pc:sldMkLst>
          <pc:docMk/>
          <pc:sldMk cId="685681062" sldId="282"/>
        </pc:sldMkLst>
        <pc:spChg chg="mod">
          <ac:chgData name="Helena - Bureau Juridische Bijstand" userId="S::helena@baliegent.be::5dadb4c1-9d97-4184-91d3-51cf43d7ed80" providerId="AD" clId="Web-{D4D95315-78AC-5B2E-325E-27F80FAF9F09}" dt="2026-01-20T13:54:42.095" v="102" actId="20577"/>
          <ac:spMkLst>
            <pc:docMk/>
            <pc:sldMk cId="685681062" sldId="282"/>
            <ac:spMk id="3" creationId="{75111C33-898C-4414-4665-5136EB6FC126}"/>
          </ac:spMkLst>
        </pc:spChg>
      </pc:sldChg>
      <pc:sldChg chg="modSp">
        <pc:chgData name="Helena - Bureau Juridische Bijstand" userId="S::helena@baliegent.be::5dadb4c1-9d97-4184-91d3-51cf43d7ed80" providerId="AD" clId="Web-{D4D95315-78AC-5B2E-325E-27F80FAF9F09}" dt="2026-01-20T14:01:07.751" v="106" actId="20577"/>
        <pc:sldMkLst>
          <pc:docMk/>
          <pc:sldMk cId="3913219759" sldId="304"/>
        </pc:sldMkLst>
        <pc:spChg chg="mod">
          <ac:chgData name="Helena - Bureau Juridische Bijstand" userId="S::helena@baliegent.be::5dadb4c1-9d97-4184-91d3-51cf43d7ed80" providerId="AD" clId="Web-{D4D95315-78AC-5B2E-325E-27F80FAF9F09}" dt="2026-01-20T14:01:07.751" v="106" actId="20577"/>
          <ac:spMkLst>
            <pc:docMk/>
            <pc:sldMk cId="3913219759" sldId="304"/>
            <ac:spMk id="3" creationId="{D4D22962-3C7F-E480-5C35-7F4860A098E1}"/>
          </ac:spMkLst>
        </pc:spChg>
      </pc:sldChg>
      <pc:sldChg chg="modSp">
        <pc:chgData name="Helena - Bureau Juridische Bijstand" userId="S::helena@baliegent.be::5dadb4c1-9d97-4184-91d3-51cf43d7ed80" providerId="AD" clId="Web-{D4D95315-78AC-5B2E-325E-27F80FAF9F09}" dt="2026-01-20T14:19:25.389" v="267" actId="20577"/>
        <pc:sldMkLst>
          <pc:docMk/>
          <pc:sldMk cId="1122620821" sldId="340"/>
        </pc:sldMkLst>
        <pc:spChg chg="mod">
          <ac:chgData name="Helena - Bureau Juridische Bijstand" userId="S::helena@baliegent.be::5dadb4c1-9d97-4184-91d3-51cf43d7ed80" providerId="AD" clId="Web-{D4D95315-78AC-5B2E-325E-27F80FAF9F09}" dt="2026-01-20T14:01:15.156" v="110" actId="20577"/>
          <ac:spMkLst>
            <pc:docMk/>
            <pc:sldMk cId="1122620821" sldId="340"/>
            <ac:spMk id="2" creationId="{244BFF3F-DB8C-0A82-CCE7-5F99384BC24A}"/>
          </ac:spMkLst>
        </pc:spChg>
        <pc:spChg chg="mod">
          <ac:chgData name="Helena - Bureau Juridische Bijstand" userId="S::helena@baliegent.be::5dadb4c1-9d97-4184-91d3-51cf43d7ed80" providerId="AD" clId="Web-{D4D95315-78AC-5B2E-325E-27F80FAF9F09}" dt="2026-01-20T14:19:25.389" v="267" actId="20577"/>
          <ac:spMkLst>
            <pc:docMk/>
            <pc:sldMk cId="1122620821" sldId="340"/>
            <ac:spMk id="4" creationId="{28DFD3E9-81BE-4B5F-255B-D29471A7FB46}"/>
          </ac:spMkLst>
        </pc:spChg>
      </pc:sldChg>
    </pc:docChg>
  </pc:docChgLst>
  <pc:docChgLst>
    <pc:chgData name="Silke - Bureau Juridische Bijstand" userId="f8a6f646-c9d3-4611-8aee-eb82751694f9" providerId="ADAL" clId="{E21950EB-D3EB-4918-A4DD-A40EAFBC0137}"/>
    <pc:docChg chg="undo redo custSel addSld delSld modSld sldOrd modHandout">
      <pc:chgData name="Silke - Bureau Juridische Bijstand" userId="f8a6f646-c9d3-4611-8aee-eb82751694f9" providerId="ADAL" clId="{E21950EB-D3EB-4918-A4DD-A40EAFBC0137}" dt="2026-01-26T15:03:11.281" v="3166" actId="20577"/>
      <pc:docMkLst>
        <pc:docMk/>
      </pc:docMkLst>
      <pc:sldChg chg="modSp mod modNotes">
        <pc:chgData name="Silke - Bureau Juridische Bijstand" userId="f8a6f646-c9d3-4611-8aee-eb82751694f9" providerId="ADAL" clId="{E21950EB-D3EB-4918-A4DD-A40EAFBC0137}" dt="2026-01-26T09:07:36.471" v="3111"/>
        <pc:sldMkLst>
          <pc:docMk/>
          <pc:sldMk cId="685681062" sldId="282"/>
        </pc:sldMkLst>
        <pc:spChg chg="mod">
          <ac:chgData name="Silke - Bureau Juridische Bijstand" userId="f8a6f646-c9d3-4611-8aee-eb82751694f9" providerId="ADAL" clId="{E21950EB-D3EB-4918-A4DD-A40EAFBC0137}" dt="2026-01-14T13:54:55.494" v="13" actId="20577"/>
          <ac:spMkLst>
            <pc:docMk/>
            <pc:sldMk cId="685681062" sldId="282"/>
            <ac:spMk id="3" creationId="{75111C33-898C-4414-4665-5136EB6FC126}"/>
          </ac:spMkLst>
        </pc:spChg>
      </pc:sldChg>
      <pc:sldChg chg="modNotes">
        <pc:chgData name="Silke - Bureau Juridische Bijstand" userId="f8a6f646-c9d3-4611-8aee-eb82751694f9" providerId="ADAL" clId="{E21950EB-D3EB-4918-A4DD-A40EAFBC0137}" dt="2026-01-26T09:07:36.471" v="3111"/>
        <pc:sldMkLst>
          <pc:docMk/>
          <pc:sldMk cId="1973173046" sldId="297"/>
        </pc:sldMkLst>
      </pc:sldChg>
      <pc:sldChg chg="modSp mod modNotes">
        <pc:chgData name="Silke - Bureau Juridische Bijstand" userId="f8a6f646-c9d3-4611-8aee-eb82751694f9" providerId="ADAL" clId="{E21950EB-D3EB-4918-A4DD-A40EAFBC0137}" dt="2026-01-26T09:07:36.471" v="3111"/>
        <pc:sldMkLst>
          <pc:docMk/>
          <pc:sldMk cId="3913219759" sldId="304"/>
        </pc:sldMkLst>
        <pc:spChg chg="mod">
          <ac:chgData name="Silke - Bureau Juridische Bijstand" userId="f8a6f646-c9d3-4611-8aee-eb82751694f9" providerId="ADAL" clId="{E21950EB-D3EB-4918-A4DD-A40EAFBC0137}" dt="2026-01-14T15:27:54.121" v="2649" actId="1076"/>
          <ac:spMkLst>
            <pc:docMk/>
            <pc:sldMk cId="3913219759" sldId="304"/>
            <ac:spMk id="2" creationId="{13021072-4A77-DB4D-DF41-58EADB7DA94E}"/>
          </ac:spMkLst>
        </pc:spChg>
        <pc:spChg chg="mod">
          <ac:chgData name="Silke - Bureau Juridische Bijstand" userId="f8a6f646-c9d3-4611-8aee-eb82751694f9" providerId="ADAL" clId="{E21950EB-D3EB-4918-A4DD-A40EAFBC0137}" dt="2026-01-14T15:27:57.243" v="2650" actId="1076"/>
          <ac:spMkLst>
            <pc:docMk/>
            <pc:sldMk cId="3913219759" sldId="304"/>
            <ac:spMk id="3" creationId="{D4D22962-3C7F-E480-5C35-7F4860A098E1}"/>
          </ac:spMkLst>
        </pc:spChg>
      </pc:sldChg>
      <pc:sldChg chg="modNotes">
        <pc:chgData name="Silke - Bureau Juridische Bijstand" userId="f8a6f646-c9d3-4611-8aee-eb82751694f9" providerId="ADAL" clId="{E21950EB-D3EB-4918-A4DD-A40EAFBC0137}" dt="2026-01-26T09:07:36.471" v="3111"/>
        <pc:sldMkLst>
          <pc:docMk/>
          <pc:sldMk cId="2906491918" sldId="307"/>
        </pc:sldMkLst>
      </pc:sldChg>
      <pc:sldChg chg="modNotes">
        <pc:chgData name="Silke - Bureau Juridische Bijstand" userId="f8a6f646-c9d3-4611-8aee-eb82751694f9" providerId="ADAL" clId="{E21950EB-D3EB-4918-A4DD-A40EAFBC0137}" dt="2026-01-26T09:07:36.471" v="3111"/>
        <pc:sldMkLst>
          <pc:docMk/>
          <pc:sldMk cId="2202437675" sldId="312"/>
        </pc:sldMkLst>
      </pc:sldChg>
      <pc:sldChg chg="modSp mod modNotes">
        <pc:chgData name="Silke - Bureau Juridische Bijstand" userId="f8a6f646-c9d3-4611-8aee-eb82751694f9" providerId="ADAL" clId="{E21950EB-D3EB-4918-A4DD-A40EAFBC0137}" dt="2026-01-26T09:07:36.471" v="3111"/>
        <pc:sldMkLst>
          <pc:docMk/>
          <pc:sldMk cId="1131718056" sldId="314"/>
        </pc:sldMkLst>
        <pc:spChg chg="mod">
          <ac:chgData name="Silke - Bureau Juridische Bijstand" userId="f8a6f646-c9d3-4611-8aee-eb82751694f9" providerId="ADAL" clId="{E21950EB-D3EB-4918-A4DD-A40EAFBC0137}" dt="2026-01-14T14:37:17.450" v="986" actId="20577"/>
          <ac:spMkLst>
            <pc:docMk/>
            <pc:sldMk cId="1131718056" sldId="314"/>
            <ac:spMk id="2" creationId="{B6210199-C129-11F0-56F2-2D1AED21CB4C}"/>
          </ac:spMkLst>
        </pc:spChg>
      </pc:sldChg>
      <pc:sldChg chg="modSp mod ord modNotes">
        <pc:chgData name="Silke - Bureau Juridische Bijstand" userId="f8a6f646-c9d3-4611-8aee-eb82751694f9" providerId="ADAL" clId="{E21950EB-D3EB-4918-A4DD-A40EAFBC0137}" dt="2026-01-26T09:07:36.471" v="3111"/>
        <pc:sldMkLst>
          <pc:docMk/>
          <pc:sldMk cId="2468595790" sldId="315"/>
        </pc:sldMkLst>
        <pc:spChg chg="mod">
          <ac:chgData name="Silke - Bureau Juridische Bijstand" userId="f8a6f646-c9d3-4611-8aee-eb82751694f9" providerId="ADAL" clId="{E21950EB-D3EB-4918-A4DD-A40EAFBC0137}" dt="2026-01-14T14:26:46.906" v="574" actId="1076"/>
          <ac:spMkLst>
            <pc:docMk/>
            <pc:sldMk cId="2468595790" sldId="315"/>
            <ac:spMk id="2" creationId="{B28A34A6-22BC-27A4-2C79-EE98A4943B14}"/>
          </ac:spMkLst>
        </pc:spChg>
        <pc:spChg chg="mod">
          <ac:chgData name="Silke - Bureau Juridische Bijstand" userId="f8a6f646-c9d3-4611-8aee-eb82751694f9" providerId="ADAL" clId="{E21950EB-D3EB-4918-A4DD-A40EAFBC0137}" dt="2026-01-14T14:26:49.503" v="575" actId="1076"/>
          <ac:spMkLst>
            <pc:docMk/>
            <pc:sldMk cId="2468595790" sldId="315"/>
            <ac:spMk id="16" creationId="{AEF9954A-E263-8A7E-58B1-4D03F7D1BD9B}"/>
          </ac:spMkLst>
        </pc:spChg>
      </pc:sldChg>
      <pc:sldChg chg="modSp mod">
        <pc:chgData name="Silke - Bureau Juridische Bijstand" userId="f8a6f646-c9d3-4611-8aee-eb82751694f9" providerId="ADAL" clId="{E21950EB-D3EB-4918-A4DD-A40EAFBC0137}" dt="2026-01-16T10:43:08.493" v="2978" actId="27636"/>
        <pc:sldMkLst>
          <pc:docMk/>
          <pc:sldMk cId="1762496928" sldId="323"/>
        </pc:sldMkLst>
        <pc:spChg chg="mod">
          <ac:chgData name="Silke - Bureau Juridische Bijstand" userId="f8a6f646-c9d3-4611-8aee-eb82751694f9" providerId="ADAL" clId="{E21950EB-D3EB-4918-A4DD-A40EAFBC0137}" dt="2026-01-14T14:37:22.610" v="988" actId="20577"/>
          <ac:spMkLst>
            <pc:docMk/>
            <pc:sldMk cId="1762496928" sldId="323"/>
            <ac:spMk id="2" creationId="{685E0CAE-124C-0185-F915-CE6F5CC9D4E8}"/>
          </ac:spMkLst>
        </pc:spChg>
        <pc:spChg chg="mod">
          <ac:chgData name="Silke - Bureau Juridische Bijstand" userId="f8a6f646-c9d3-4611-8aee-eb82751694f9" providerId="ADAL" clId="{E21950EB-D3EB-4918-A4DD-A40EAFBC0137}" dt="2026-01-16T10:43:08.493" v="2978" actId="27636"/>
          <ac:spMkLst>
            <pc:docMk/>
            <pc:sldMk cId="1762496928" sldId="323"/>
            <ac:spMk id="3" creationId="{CCB87427-94E1-08ED-376A-18EEA0316F56}"/>
          </ac:spMkLst>
        </pc:spChg>
      </pc:sldChg>
      <pc:sldChg chg="modSp mod">
        <pc:chgData name="Silke - Bureau Juridische Bijstand" userId="f8a6f646-c9d3-4611-8aee-eb82751694f9" providerId="ADAL" clId="{E21950EB-D3EB-4918-A4DD-A40EAFBC0137}" dt="2026-01-26T15:03:11.281" v="3166" actId="20577"/>
        <pc:sldMkLst>
          <pc:docMk/>
          <pc:sldMk cId="1602854048" sldId="324"/>
        </pc:sldMkLst>
        <pc:spChg chg="mod">
          <ac:chgData name="Silke - Bureau Juridische Bijstand" userId="f8a6f646-c9d3-4611-8aee-eb82751694f9" providerId="ADAL" clId="{E21950EB-D3EB-4918-A4DD-A40EAFBC0137}" dt="2026-01-26T15:03:11.281" v="3166" actId="20577"/>
          <ac:spMkLst>
            <pc:docMk/>
            <pc:sldMk cId="1602854048" sldId="324"/>
            <ac:spMk id="3" creationId="{41F002EC-968C-BD2C-E88B-17439ECFD645}"/>
          </ac:spMkLst>
        </pc:spChg>
      </pc:sldChg>
      <pc:sldChg chg="modSp mod modNotes">
        <pc:chgData name="Silke - Bureau Juridische Bijstand" userId="f8a6f646-c9d3-4611-8aee-eb82751694f9" providerId="ADAL" clId="{E21950EB-D3EB-4918-A4DD-A40EAFBC0137}" dt="2026-01-26T09:07:36.471" v="3111"/>
        <pc:sldMkLst>
          <pc:docMk/>
          <pc:sldMk cId="3503746914" sldId="325"/>
        </pc:sldMkLst>
        <pc:spChg chg="mod">
          <ac:chgData name="Silke - Bureau Juridische Bijstand" userId="f8a6f646-c9d3-4611-8aee-eb82751694f9" providerId="ADAL" clId="{E21950EB-D3EB-4918-A4DD-A40EAFBC0137}" dt="2026-01-14T14:37:29.651" v="991" actId="20577"/>
          <ac:spMkLst>
            <pc:docMk/>
            <pc:sldMk cId="3503746914" sldId="325"/>
            <ac:spMk id="2" creationId="{0AD3325D-D1CC-A2F2-0F5E-B47F5F7EBEE5}"/>
          </ac:spMkLst>
        </pc:spChg>
      </pc:sldChg>
      <pc:sldChg chg="addSp delSp modSp new mod">
        <pc:chgData name="Silke - Bureau Juridische Bijstand" userId="f8a6f646-c9d3-4611-8aee-eb82751694f9" providerId="ADAL" clId="{E21950EB-D3EB-4918-A4DD-A40EAFBC0137}" dt="2026-01-26T09:12:06.740" v="3159" actId="20577"/>
        <pc:sldMkLst>
          <pc:docMk/>
          <pc:sldMk cId="132652937" sldId="328"/>
        </pc:sldMkLst>
        <pc:spChg chg="mod">
          <ac:chgData name="Silke - Bureau Juridische Bijstand" userId="f8a6f646-c9d3-4611-8aee-eb82751694f9" providerId="ADAL" clId="{E21950EB-D3EB-4918-A4DD-A40EAFBC0137}" dt="2026-01-14T15:27:13.802" v="2583" actId="20577"/>
          <ac:spMkLst>
            <pc:docMk/>
            <pc:sldMk cId="132652937" sldId="328"/>
            <ac:spMk id="2" creationId="{7AB8527A-7FB5-0418-22A0-E3A01D24D861}"/>
          </ac:spMkLst>
        </pc:spChg>
        <pc:spChg chg="mod">
          <ac:chgData name="Silke - Bureau Juridische Bijstand" userId="f8a6f646-c9d3-4611-8aee-eb82751694f9" providerId="ADAL" clId="{E21950EB-D3EB-4918-A4DD-A40EAFBC0137}" dt="2026-01-26T09:05:49.508" v="3086" actId="5793"/>
          <ac:spMkLst>
            <pc:docMk/>
            <pc:sldMk cId="132652937" sldId="328"/>
            <ac:spMk id="3" creationId="{5E597E3F-F3D8-8470-7CD1-5A126A26B2F0}"/>
          </ac:spMkLst>
        </pc:spChg>
        <pc:spChg chg="add mod">
          <ac:chgData name="Silke - Bureau Juridische Bijstand" userId="f8a6f646-c9d3-4611-8aee-eb82751694f9" providerId="ADAL" clId="{E21950EB-D3EB-4918-A4DD-A40EAFBC0137}" dt="2026-01-26T09:12:06.740" v="3159" actId="20577"/>
          <ac:spMkLst>
            <pc:docMk/>
            <pc:sldMk cId="132652937" sldId="328"/>
            <ac:spMk id="4" creationId="{FD5F04CB-A53B-1976-3F2A-AAF9F02D93FE}"/>
          </ac:spMkLst>
        </pc:spChg>
        <pc:spChg chg="add del mod">
          <ac:chgData name="Silke - Bureau Juridische Bijstand" userId="f8a6f646-c9d3-4611-8aee-eb82751694f9" providerId="ADAL" clId="{E21950EB-D3EB-4918-A4DD-A40EAFBC0137}" dt="2026-01-26T09:05:09.409" v="3079" actId="1076"/>
          <ac:spMkLst>
            <pc:docMk/>
            <pc:sldMk cId="132652937" sldId="328"/>
            <ac:spMk id="10" creationId="{5FA2451A-800C-7EE6-B600-444360953427}"/>
          </ac:spMkLst>
        </pc:spChg>
        <pc:picChg chg="add del mod">
          <ac:chgData name="Silke - Bureau Juridische Bijstand" userId="f8a6f646-c9d3-4611-8aee-eb82751694f9" providerId="ADAL" clId="{E21950EB-D3EB-4918-A4DD-A40EAFBC0137}" dt="2026-01-26T09:06:12.463" v="3102" actId="22"/>
          <ac:picMkLst>
            <pc:docMk/>
            <pc:sldMk cId="132652937" sldId="328"/>
            <ac:picMk id="6" creationId="{1B9442CA-8A74-10FB-B568-A543411D8B12}"/>
          </ac:picMkLst>
        </pc:picChg>
        <pc:picChg chg="add mod">
          <ac:chgData name="Silke - Bureau Juridische Bijstand" userId="f8a6f646-c9d3-4611-8aee-eb82751694f9" providerId="ADAL" clId="{E21950EB-D3EB-4918-A4DD-A40EAFBC0137}" dt="2026-01-26T09:06:41.720" v="3109" actId="14100"/>
          <ac:picMkLst>
            <pc:docMk/>
            <pc:sldMk cId="132652937" sldId="328"/>
            <ac:picMk id="8" creationId="{644DA992-2BE8-03F7-9C07-A9CA19634C01}"/>
          </ac:picMkLst>
        </pc:picChg>
      </pc:sldChg>
      <pc:sldChg chg="addSp delSp modSp new mod">
        <pc:chgData name="Silke - Bureau Juridische Bijstand" userId="f8a6f646-c9d3-4611-8aee-eb82751694f9" providerId="ADAL" clId="{E21950EB-D3EB-4918-A4DD-A40EAFBC0137}" dt="2026-01-14T14:38:22.350" v="1013" actId="2711"/>
        <pc:sldMkLst>
          <pc:docMk/>
          <pc:sldMk cId="1622850429" sldId="330"/>
        </pc:sldMkLst>
        <pc:spChg chg="mod">
          <ac:chgData name="Silke - Bureau Juridische Bijstand" userId="f8a6f646-c9d3-4611-8aee-eb82751694f9" providerId="ADAL" clId="{E21950EB-D3EB-4918-A4DD-A40EAFBC0137}" dt="2026-01-14T14:02:06.505" v="137" actId="120"/>
          <ac:spMkLst>
            <pc:docMk/>
            <pc:sldMk cId="1622850429" sldId="330"/>
            <ac:spMk id="2" creationId="{36D84275-7892-F05A-9BA9-60218E86D583}"/>
          </ac:spMkLst>
        </pc:spChg>
        <pc:spChg chg="add mod">
          <ac:chgData name="Silke - Bureau Juridische Bijstand" userId="f8a6f646-c9d3-4611-8aee-eb82751694f9" providerId="ADAL" clId="{E21950EB-D3EB-4918-A4DD-A40EAFBC0137}" dt="2026-01-14T14:38:22.350" v="1013" actId="2711"/>
          <ac:spMkLst>
            <pc:docMk/>
            <pc:sldMk cId="1622850429" sldId="330"/>
            <ac:spMk id="10" creationId="{F76CBDEB-D36A-736D-5F3A-D3BDF2C52AEF}"/>
          </ac:spMkLst>
        </pc:spChg>
        <pc:picChg chg="add mod">
          <ac:chgData name="Silke - Bureau Juridische Bijstand" userId="f8a6f646-c9d3-4611-8aee-eb82751694f9" providerId="ADAL" clId="{E21950EB-D3EB-4918-A4DD-A40EAFBC0137}" dt="2026-01-14T14:05:19.592" v="270" actId="1076"/>
          <ac:picMkLst>
            <pc:docMk/>
            <pc:sldMk cId="1622850429" sldId="330"/>
            <ac:picMk id="7" creationId="{4E46BF46-E246-56A7-8E6C-D3D82321ECDE}"/>
          </ac:picMkLst>
        </pc:picChg>
      </pc:sldChg>
      <pc:sldChg chg="addSp modSp new mod">
        <pc:chgData name="Silke - Bureau Juridische Bijstand" userId="f8a6f646-c9d3-4611-8aee-eb82751694f9" providerId="ADAL" clId="{E21950EB-D3EB-4918-A4DD-A40EAFBC0137}" dt="2026-01-14T14:05:53.893" v="276" actId="962"/>
        <pc:sldMkLst>
          <pc:docMk/>
          <pc:sldMk cId="3334118131" sldId="331"/>
        </pc:sldMkLst>
        <pc:picChg chg="add mod">
          <ac:chgData name="Silke - Bureau Juridische Bijstand" userId="f8a6f646-c9d3-4611-8aee-eb82751694f9" providerId="ADAL" clId="{E21950EB-D3EB-4918-A4DD-A40EAFBC0137}" dt="2026-01-14T14:05:53.893" v="276" actId="962"/>
          <ac:picMkLst>
            <pc:docMk/>
            <pc:sldMk cId="3334118131" sldId="331"/>
            <ac:picMk id="4" creationId="{DB38C409-2F30-D0FE-E3C5-D609FC104B26}"/>
          </ac:picMkLst>
        </pc:picChg>
      </pc:sldChg>
      <pc:sldChg chg="addSp delSp modSp new mod">
        <pc:chgData name="Silke - Bureau Juridische Bijstand" userId="f8a6f646-c9d3-4611-8aee-eb82751694f9" providerId="ADAL" clId="{E21950EB-D3EB-4918-A4DD-A40EAFBC0137}" dt="2026-01-14T14:38:37.792" v="1015" actId="14100"/>
        <pc:sldMkLst>
          <pc:docMk/>
          <pc:sldMk cId="3340158750" sldId="332"/>
        </pc:sldMkLst>
        <pc:spChg chg="add mod">
          <ac:chgData name="Silke - Bureau Juridische Bijstand" userId="f8a6f646-c9d3-4611-8aee-eb82751694f9" providerId="ADAL" clId="{E21950EB-D3EB-4918-A4DD-A40EAFBC0137}" dt="2026-01-14T14:38:37.792" v="1015" actId="14100"/>
          <ac:spMkLst>
            <pc:docMk/>
            <pc:sldMk cId="3340158750" sldId="332"/>
            <ac:spMk id="5" creationId="{00D6DE72-335B-4B87-A04E-D9A987E4D2F8}"/>
          </ac:spMkLst>
        </pc:spChg>
        <pc:picChg chg="add mod">
          <ac:chgData name="Silke - Bureau Juridische Bijstand" userId="f8a6f646-c9d3-4611-8aee-eb82751694f9" providerId="ADAL" clId="{E21950EB-D3EB-4918-A4DD-A40EAFBC0137}" dt="2026-01-14T14:07:13.309" v="283" actId="1076"/>
          <ac:picMkLst>
            <pc:docMk/>
            <pc:sldMk cId="3340158750" sldId="332"/>
            <ac:picMk id="4" creationId="{1FD0FFBF-E413-EBB4-9A9D-DC4D687065F8}"/>
          </ac:picMkLst>
        </pc:picChg>
      </pc:sldChg>
      <pc:sldChg chg="addSp delSp modSp new mod">
        <pc:chgData name="Silke - Bureau Juridische Bijstand" userId="f8a6f646-c9d3-4611-8aee-eb82751694f9" providerId="ADAL" clId="{E21950EB-D3EB-4918-A4DD-A40EAFBC0137}" dt="2026-01-14T14:38:47.757" v="1017" actId="1076"/>
        <pc:sldMkLst>
          <pc:docMk/>
          <pc:sldMk cId="3818796881" sldId="333"/>
        </pc:sldMkLst>
        <pc:spChg chg="add mod">
          <ac:chgData name="Silke - Bureau Juridische Bijstand" userId="f8a6f646-c9d3-4611-8aee-eb82751694f9" providerId="ADAL" clId="{E21950EB-D3EB-4918-A4DD-A40EAFBC0137}" dt="2026-01-14T14:38:47.757" v="1017" actId="1076"/>
          <ac:spMkLst>
            <pc:docMk/>
            <pc:sldMk cId="3818796881" sldId="333"/>
            <ac:spMk id="6" creationId="{F9051367-3E04-7651-4DFD-0108A23A48BC}"/>
          </ac:spMkLst>
        </pc:spChg>
        <pc:picChg chg="add mod">
          <ac:chgData name="Silke - Bureau Juridische Bijstand" userId="f8a6f646-c9d3-4611-8aee-eb82751694f9" providerId="ADAL" clId="{E21950EB-D3EB-4918-A4DD-A40EAFBC0137}" dt="2026-01-14T14:11:18.603" v="344" actId="14100"/>
          <ac:picMkLst>
            <pc:docMk/>
            <pc:sldMk cId="3818796881" sldId="333"/>
            <ac:picMk id="4" creationId="{E3ECE967-F387-93F5-0545-1C97E2B30E97}"/>
          </ac:picMkLst>
        </pc:picChg>
      </pc:sldChg>
      <pc:sldChg chg="addSp delSp modSp new mod">
        <pc:chgData name="Silke - Bureau Juridische Bijstand" userId="f8a6f646-c9d3-4611-8aee-eb82751694f9" providerId="ADAL" clId="{E21950EB-D3EB-4918-A4DD-A40EAFBC0137}" dt="2026-01-14T14:39:17.371" v="1022" actId="478"/>
        <pc:sldMkLst>
          <pc:docMk/>
          <pc:sldMk cId="1058815830" sldId="334"/>
        </pc:sldMkLst>
        <pc:picChg chg="add mod">
          <ac:chgData name="Silke - Bureau Juridische Bijstand" userId="f8a6f646-c9d3-4611-8aee-eb82751694f9" providerId="ADAL" clId="{E21950EB-D3EB-4918-A4DD-A40EAFBC0137}" dt="2026-01-14T14:18:45.337" v="390" actId="1076"/>
          <ac:picMkLst>
            <pc:docMk/>
            <pc:sldMk cId="1058815830" sldId="334"/>
            <ac:picMk id="10" creationId="{DBCC0A2D-294F-E89F-7120-E5A078A11611}"/>
          </ac:picMkLst>
        </pc:picChg>
        <pc:picChg chg="add mod">
          <ac:chgData name="Silke - Bureau Juridische Bijstand" userId="f8a6f646-c9d3-4611-8aee-eb82751694f9" providerId="ADAL" clId="{E21950EB-D3EB-4918-A4DD-A40EAFBC0137}" dt="2026-01-14T14:19:02.603" v="396" actId="1076"/>
          <ac:picMkLst>
            <pc:docMk/>
            <pc:sldMk cId="1058815830" sldId="334"/>
            <ac:picMk id="12" creationId="{4A0F3A35-E887-5388-0976-D3A7E0FEA960}"/>
          </ac:picMkLst>
        </pc:picChg>
      </pc:sldChg>
      <pc:sldChg chg="addSp delSp modSp new mod">
        <pc:chgData name="Silke - Bureau Juridische Bijstand" userId="f8a6f646-c9d3-4611-8aee-eb82751694f9" providerId="ADAL" clId="{E21950EB-D3EB-4918-A4DD-A40EAFBC0137}" dt="2026-01-14T14:17:33.043" v="380" actId="1076"/>
        <pc:sldMkLst>
          <pc:docMk/>
          <pc:sldMk cId="176420934" sldId="335"/>
        </pc:sldMkLst>
        <pc:picChg chg="add mod">
          <ac:chgData name="Silke - Bureau Juridische Bijstand" userId="f8a6f646-c9d3-4611-8aee-eb82751694f9" providerId="ADAL" clId="{E21950EB-D3EB-4918-A4DD-A40EAFBC0137}" dt="2026-01-14T14:16:40.355" v="374" actId="14100"/>
          <ac:picMkLst>
            <pc:docMk/>
            <pc:sldMk cId="176420934" sldId="335"/>
            <ac:picMk id="4" creationId="{EF39D2AA-6ADC-A45F-A86C-B265ACB92D78}"/>
          </ac:picMkLst>
        </pc:picChg>
        <pc:picChg chg="add mod">
          <ac:chgData name="Silke - Bureau Juridische Bijstand" userId="f8a6f646-c9d3-4611-8aee-eb82751694f9" providerId="ADAL" clId="{E21950EB-D3EB-4918-A4DD-A40EAFBC0137}" dt="2026-01-14T14:17:33.043" v="380" actId="1076"/>
          <ac:picMkLst>
            <pc:docMk/>
            <pc:sldMk cId="176420934" sldId="335"/>
            <ac:picMk id="8" creationId="{54B0DF9D-6A02-7CD1-8427-3A55F0364CFF}"/>
          </ac:picMkLst>
        </pc:picChg>
      </pc:sldChg>
      <pc:sldChg chg="addSp delSp modSp new mod">
        <pc:chgData name="Silke - Bureau Juridische Bijstand" userId="f8a6f646-c9d3-4611-8aee-eb82751694f9" providerId="ADAL" clId="{E21950EB-D3EB-4918-A4DD-A40EAFBC0137}" dt="2026-01-14T14:24:57.007" v="422" actId="1076"/>
        <pc:sldMkLst>
          <pc:docMk/>
          <pc:sldMk cId="3710127499" sldId="336"/>
        </pc:sldMkLst>
        <pc:picChg chg="add mod">
          <ac:chgData name="Silke - Bureau Juridische Bijstand" userId="f8a6f646-c9d3-4611-8aee-eb82751694f9" providerId="ADAL" clId="{E21950EB-D3EB-4918-A4DD-A40EAFBC0137}" dt="2026-01-14T14:22:28.172" v="401" actId="1076"/>
          <ac:picMkLst>
            <pc:docMk/>
            <pc:sldMk cId="3710127499" sldId="336"/>
            <ac:picMk id="4" creationId="{472E5406-251A-176F-AEA3-F7C8820AE367}"/>
          </ac:picMkLst>
        </pc:picChg>
        <pc:picChg chg="add mod">
          <ac:chgData name="Silke - Bureau Juridische Bijstand" userId="f8a6f646-c9d3-4611-8aee-eb82751694f9" providerId="ADAL" clId="{E21950EB-D3EB-4918-A4DD-A40EAFBC0137}" dt="2026-01-14T14:24:57.007" v="422" actId="1076"/>
          <ac:picMkLst>
            <pc:docMk/>
            <pc:sldMk cId="3710127499" sldId="336"/>
            <ac:picMk id="6" creationId="{4FA9908B-9532-0732-03D4-49E042E5440E}"/>
          </ac:picMkLst>
        </pc:picChg>
      </pc:sldChg>
      <pc:sldChg chg="addSp delSp modSp new mod">
        <pc:chgData name="Silke - Bureau Juridische Bijstand" userId="f8a6f646-c9d3-4611-8aee-eb82751694f9" providerId="ADAL" clId="{E21950EB-D3EB-4918-A4DD-A40EAFBC0137}" dt="2026-01-14T14:24:51.324" v="421" actId="1076"/>
        <pc:sldMkLst>
          <pc:docMk/>
          <pc:sldMk cId="1428091735" sldId="337"/>
        </pc:sldMkLst>
        <pc:picChg chg="add mod">
          <ac:chgData name="Silke - Bureau Juridische Bijstand" userId="f8a6f646-c9d3-4611-8aee-eb82751694f9" providerId="ADAL" clId="{E21950EB-D3EB-4918-A4DD-A40EAFBC0137}" dt="2026-01-14T14:23:59.591" v="415" actId="14100"/>
          <ac:picMkLst>
            <pc:docMk/>
            <pc:sldMk cId="1428091735" sldId="337"/>
            <ac:picMk id="4" creationId="{BE9CA720-FF9F-E1F7-6ED2-DC681DF9BDDE}"/>
          </ac:picMkLst>
        </pc:picChg>
        <pc:picChg chg="add mod">
          <ac:chgData name="Silke - Bureau Juridische Bijstand" userId="f8a6f646-c9d3-4611-8aee-eb82751694f9" providerId="ADAL" clId="{E21950EB-D3EB-4918-A4DD-A40EAFBC0137}" dt="2026-01-14T14:24:51.324" v="421" actId="1076"/>
          <ac:picMkLst>
            <pc:docMk/>
            <pc:sldMk cId="1428091735" sldId="337"/>
            <ac:picMk id="6" creationId="{BB6D7783-53CA-752D-14A9-F326C0DCB6D7}"/>
          </ac:picMkLst>
        </pc:picChg>
      </pc:sldChg>
      <pc:sldChg chg="delSp modSp new mod">
        <pc:chgData name="Silke - Bureau Juridische Bijstand" userId="f8a6f646-c9d3-4611-8aee-eb82751694f9" providerId="ADAL" clId="{E21950EB-D3EB-4918-A4DD-A40EAFBC0137}" dt="2026-01-14T14:46:56.860" v="1342" actId="5793"/>
        <pc:sldMkLst>
          <pc:docMk/>
          <pc:sldMk cId="1528743686" sldId="338"/>
        </pc:sldMkLst>
        <pc:spChg chg="mod">
          <ac:chgData name="Silke - Bureau Juridische Bijstand" userId="f8a6f646-c9d3-4611-8aee-eb82751694f9" providerId="ADAL" clId="{E21950EB-D3EB-4918-A4DD-A40EAFBC0137}" dt="2026-01-14T14:36:32.523" v="948" actId="20577"/>
          <ac:spMkLst>
            <pc:docMk/>
            <pc:sldMk cId="1528743686" sldId="338"/>
            <ac:spMk id="2" creationId="{4A96D30F-5236-3E70-0187-5C8664F345BB}"/>
          </ac:spMkLst>
        </pc:spChg>
        <pc:spChg chg="mod">
          <ac:chgData name="Silke - Bureau Juridische Bijstand" userId="f8a6f646-c9d3-4611-8aee-eb82751694f9" providerId="ADAL" clId="{E21950EB-D3EB-4918-A4DD-A40EAFBC0137}" dt="2026-01-14T14:46:56.860" v="1342" actId="5793"/>
          <ac:spMkLst>
            <pc:docMk/>
            <pc:sldMk cId="1528743686" sldId="338"/>
            <ac:spMk id="3" creationId="{BBF90BB7-0883-897D-382A-0FD7305B1598}"/>
          </ac:spMkLst>
        </pc:spChg>
      </pc:sldChg>
      <pc:sldChg chg="delSp modSp new mod">
        <pc:chgData name="Silke - Bureau Juridische Bijstand" userId="f8a6f646-c9d3-4611-8aee-eb82751694f9" providerId="ADAL" clId="{E21950EB-D3EB-4918-A4DD-A40EAFBC0137}" dt="2026-01-14T15:25:49.346" v="2492" actId="20577"/>
        <pc:sldMkLst>
          <pc:docMk/>
          <pc:sldMk cId="343879743" sldId="339"/>
        </pc:sldMkLst>
        <pc:spChg chg="mod">
          <ac:chgData name="Silke - Bureau Juridische Bijstand" userId="f8a6f646-c9d3-4611-8aee-eb82751694f9" providerId="ADAL" clId="{E21950EB-D3EB-4918-A4DD-A40EAFBC0137}" dt="2026-01-14T15:25:49.346" v="2492" actId="20577"/>
          <ac:spMkLst>
            <pc:docMk/>
            <pc:sldMk cId="343879743" sldId="339"/>
            <ac:spMk id="2" creationId="{306AD2D2-5D80-E138-0262-4EF07836006C}"/>
          </ac:spMkLst>
        </pc:spChg>
        <pc:spChg chg="mod">
          <ac:chgData name="Silke - Bureau Juridische Bijstand" userId="f8a6f646-c9d3-4611-8aee-eb82751694f9" providerId="ADAL" clId="{E21950EB-D3EB-4918-A4DD-A40EAFBC0137}" dt="2026-01-14T15:12:53.835" v="2238" actId="255"/>
          <ac:spMkLst>
            <pc:docMk/>
            <pc:sldMk cId="343879743" sldId="339"/>
            <ac:spMk id="4" creationId="{4C27DCE1-8C83-1585-B0EF-10C2E71EDCF3}"/>
          </ac:spMkLst>
        </pc:spChg>
      </pc:sldChg>
      <pc:sldChg chg="delSp modSp new mod">
        <pc:chgData name="Silke - Bureau Juridische Bijstand" userId="f8a6f646-c9d3-4611-8aee-eb82751694f9" providerId="ADAL" clId="{E21950EB-D3EB-4918-A4DD-A40EAFBC0137}" dt="2026-01-14T15:26:32.904" v="2544" actId="404"/>
        <pc:sldMkLst>
          <pc:docMk/>
          <pc:sldMk cId="1122620821" sldId="340"/>
        </pc:sldMkLst>
        <pc:spChg chg="mod">
          <ac:chgData name="Silke - Bureau Juridische Bijstand" userId="f8a6f646-c9d3-4611-8aee-eb82751694f9" providerId="ADAL" clId="{E21950EB-D3EB-4918-A4DD-A40EAFBC0137}" dt="2026-01-14T15:26:32.904" v="2544" actId="404"/>
          <ac:spMkLst>
            <pc:docMk/>
            <pc:sldMk cId="1122620821" sldId="340"/>
            <ac:spMk id="2" creationId="{244BFF3F-DB8C-0A82-CCE7-5F99384BC24A}"/>
          </ac:spMkLst>
        </pc:spChg>
        <pc:spChg chg="mod">
          <ac:chgData name="Silke - Bureau Juridische Bijstand" userId="f8a6f646-c9d3-4611-8aee-eb82751694f9" providerId="ADAL" clId="{E21950EB-D3EB-4918-A4DD-A40EAFBC0137}" dt="2026-01-14T15:12:59.677" v="2240" actId="2711"/>
          <ac:spMkLst>
            <pc:docMk/>
            <pc:sldMk cId="1122620821" sldId="340"/>
            <ac:spMk id="4" creationId="{28DFD3E9-81BE-4B5F-255B-D29471A7FB46}"/>
          </ac:spMkLst>
        </pc:spChg>
      </pc:sldChg>
      <pc:sldChg chg="delSp modSp new mod">
        <pc:chgData name="Silke - Bureau Juridische Bijstand" userId="f8a6f646-c9d3-4611-8aee-eb82751694f9" providerId="ADAL" clId="{E21950EB-D3EB-4918-A4DD-A40EAFBC0137}" dt="2026-01-14T15:27:05.146" v="2578" actId="20577"/>
        <pc:sldMkLst>
          <pc:docMk/>
          <pc:sldMk cId="2849690742" sldId="341"/>
        </pc:sldMkLst>
        <pc:spChg chg="mod">
          <ac:chgData name="Silke - Bureau Juridische Bijstand" userId="f8a6f646-c9d3-4611-8aee-eb82751694f9" providerId="ADAL" clId="{E21950EB-D3EB-4918-A4DD-A40EAFBC0137}" dt="2026-01-14T15:27:05.146" v="2578" actId="20577"/>
          <ac:spMkLst>
            <pc:docMk/>
            <pc:sldMk cId="2849690742" sldId="341"/>
            <ac:spMk id="2" creationId="{38D43AB1-4527-8325-F4E8-7137E67465F8}"/>
          </ac:spMkLst>
        </pc:spChg>
        <pc:spChg chg="mod">
          <ac:chgData name="Silke - Bureau Juridische Bijstand" userId="f8a6f646-c9d3-4611-8aee-eb82751694f9" providerId="ADAL" clId="{E21950EB-D3EB-4918-A4DD-A40EAFBC0137}" dt="2026-01-14T15:17:06.642" v="2321" actId="115"/>
          <ac:spMkLst>
            <pc:docMk/>
            <pc:sldMk cId="2849690742" sldId="341"/>
            <ac:spMk id="3" creationId="{9FAB91D1-81B3-1D33-1980-A3CBEFE2DE52}"/>
          </ac:spMkLst>
        </pc:spChg>
      </pc:sldChg>
      <pc:sldChg chg="delSp modSp add mod">
        <pc:chgData name="Silke - Bureau Juridische Bijstand" userId="f8a6f646-c9d3-4611-8aee-eb82751694f9" providerId="ADAL" clId="{E21950EB-D3EB-4918-A4DD-A40EAFBC0137}" dt="2026-01-26T09:12:26.982" v="3165" actId="20577"/>
        <pc:sldMkLst>
          <pc:docMk/>
          <pc:sldMk cId="477499485" sldId="342"/>
        </pc:sldMkLst>
        <pc:spChg chg="del mod">
          <ac:chgData name="Silke - Bureau Juridische Bijstand" userId="f8a6f646-c9d3-4611-8aee-eb82751694f9" providerId="ADAL" clId="{E21950EB-D3EB-4918-A4DD-A40EAFBC0137}" dt="2026-01-26T09:00:03.171" v="2983" actId="478"/>
          <ac:spMkLst>
            <pc:docMk/>
            <pc:sldMk cId="477499485" sldId="342"/>
            <ac:spMk id="3" creationId="{34E0DEC7-43D6-A213-78D5-448860E3D877}"/>
          </ac:spMkLst>
        </pc:spChg>
        <pc:spChg chg="mod">
          <ac:chgData name="Silke - Bureau Juridische Bijstand" userId="f8a6f646-c9d3-4611-8aee-eb82751694f9" providerId="ADAL" clId="{E21950EB-D3EB-4918-A4DD-A40EAFBC0137}" dt="2026-01-26T09:12:26.982" v="3165" actId="20577"/>
          <ac:spMkLst>
            <pc:docMk/>
            <pc:sldMk cId="477499485" sldId="342"/>
            <ac:spMk id="10" creationId="{73CAD65B-4202-00B5-80D3-33152AE750D5}"/>
          </ac:spMkLst>
        </pc:spChg>
        <pc:picChg chg="del">
          <ac:chgData name="Silke - Bureau Juridische Bijstand" userId="f8a6f646-c9d3-4611-8aee-eb82751694f9" providerId="ADAL" clId="{E21950EB-D3EB-4918-A4DD-A40EAFBC0137}" dt="2026-01-26T09:00:01.134" v="2982" actId="478"/>
          <ac:picMkLst>
            <pc:docMk/>
            <pc:sldMk cId="477499485" sldId="342"/>
            <ac:picMk id="8" creationId="{247EFA6B-7AF4-7C1B-6997-7A50855571DD}"/>
          </ac:picMkLst>
        </pc:picChg>
      </pc:sldChg>
    </pc:docChg>
  </pc:docChgLst>
  <pc:docChgLst>
    <pc:chgData name="Silke - Bureau Juridische Bijstand" userId="S::silke@baliegent.be::f8a6f646-c9d3-4611-8aee-eb82751694f9" providerId="AD" clId="Web-{BEFE30D9-5141-1DCD-D484-B22E0B46CE2D}"/>
    <pc:docChg chg="modSld">
      <pc:chgData name="Silke - Bureau Juridische Bijstand" userId="S::silke@baliegent.be::f8a6f646-c9d3-4611-8aee-eb82751694f9" providerId="AD" clId="Web-{BEFE30D9-5141-1DCD-D484-B22E0B46CE2D}" dt="2026-01-22T14:44:38.375" v="17" actId="14100"/>
      <pc:docMkLst>
        <pc:docMk/>
      </pc:docMkLst>
      <pc:sldChg chg="modSp">
        <pc:chgData name="Silke - Bureau Juridische Bijstand" userId="S::silke@baliegent.be::f8a6f646-c9d3-4611-8aee-eb82751694f9" providerId="AD" clId="Web-{BEFE30D9-5141-1DCD-D484-B22E0B46CE2D}" dt="2026-01-22T14:43:28.341" v="1" actId="20577"/>
        <pc:sldMkLst>
          <pc:docMk/>
          <pc:sldMk cId="3913219759" sldId="304"/>
        </pc:sldMkLst>
        <pc:spChg chg="mod">
          <ac:chgData name="Silke - Bureau Juridische Bijstand" userId="S::silke@baliegent.be::f8a6f646-c9d3-4611-8aee-eb82751694f9" providerId="AD" clId="Web-{BEFE30D9-5141-1DCD-D484-B22E0B46CE2D}" dt="2026-01-22T14:43:28.341" v="1" actId="20577"/>
          <ac:spMkLst>
            <pc:docMk/>
            <pc:sldMk cId="3913219759" sldId="304"/>
            <ac:spMk id="3" creationId="{D4D22962-3C7F-E480-5C35-7F4860A098E1}"/>
          </ac:spMkLst>
        </pc:spChg>
      </pc:sldChg>
      <pc:sldChg chg="delSp modSp">
        <pc:chgData name="Silke - Bureau Juridische Bijstand" userId="S::silke@baliegent.be::f8a6f646-c9d3-4611-8aee-eb82751694f9" providerId="AD" clId="Web-{BEFE30D9-5141-1DCD-D484-B22E0B46CE2D}" dt="2026-01-22T14:44:06.546" v="16" actId="1076"/>
        <pc:sldMkLst>
          <pc:docMk/>
          <pc:sldMk cId="2906491918" sldId="307"/>
        </pc:sldMkLst>
        <pc:spChg chg="mod">
          <ac:chgData name="Silke - Bureau Juridische Bijstand" userId="S::silke@baliegent.be::f8a6f646-c9d3-4611-8aee-eb82751694f9" providerId="AD" clId="Web-{BEFE30D9-5141-1DCD-D484-B22E0B46CE2D}" dt="2026-01-22T14:44:06.546" v="16" actId="1076"/>
          <ac:spMkLst>
            <pc:docMk/>
            <pc:sldMk cId="2906491918" sldId="307"/>
            <ac:spMk id="2" creationId="{D54EDA75-0988-2AC2-87F8-8DEC83A7B9CA}"/>
          </ac:spMkLst>
        </pc:spChg>
      </pc:sldChg>
      <pc:sldChg chg="modSp">
        <pc:chgData name="Silke - Bureau Juridische Bijstand" userId="S::silke@baliegent.be::f8a6f646-c9d3-4611-8aee-eb82751694f9" providerId="AD" clId="Web-{BEFE30D9-5141-1DCD-D484-B22E0B46CE2D}" dt="2026-01-22T14:44:38.375" v="17" actId="14100"/>
        <pc:sldMkLst>
          <pc:docMk/>
          <pc:sldMk cId="3818796881" sldId="333"/>
        </pc:sldMkLst>
        <pc:spChg chg="mod">
          <ac:chgData name="Silke - Bureau Juridische Bijstand" userId="S::silke@baliegent.be::f8a6f646-c9d3-4611-8aee-eb82751694f9" providerId="AD" clId="Web-{BEFE30D9-5141-1DCD-D484-B22E0B46CE2D}" dt="2026-01-22T14:44:38.375" v="17" actId="14100"/>
          <ac:spMkLst>
            <pc:docMk/>
            <pc:sldMk cId="3818796881" sldId="333"/>
            <ac:spMk id="6" creationId="{F9051367-3E04-7651-4DFD-0108A23A48BC}"/>
          </ac:spMkLst>
        </pc:spChg>
      </pc:sldChg>
      <pc:sldChg chg="modSp">
        <pc:chgData name="Silke - Bureau Juridische Bijstand" userId="S::silke@baliegent.be::f8a6f646-c9d3-4611-8aee-eb82751694f9" providerId="AD" clId="Web-{BEFE30D9-5141-1DCD-D484-B22E0B46CE2D}" dt="2026-01-22T14:43:45.889" v="14" actId="20577"/>
        <pc:sldMkLst>
          <pc:docMk/>
          <pc:sldMk cId="1122620821" sldId="340"/>
        </pc:sldMkLst>
        <pc:spChg chg="mod">
          <ac:chgData name="Silke - Bureau Juridische Bijstand" userId="S::silke@baliegent.be::f8a6f646-c9d3-4611-8aee-eb82751694f9" providerId="AD" clId="Web-{BEFE30D9-5141-1DCD-D484-B22E0B46CE2D}" dt="2026-01-22T14:43:38.310" v="12" actId="20577"/>
          <ac:spMkLst>
            <pc:docMk/>
            <pc:sldMk cId="1122620821" sldId="340"/>
            <ac:spMk id="2" creationId="{244BFF3F-DB8C-0A82-CCE7-5F99384BC24A}"/>
          </ac:spMkLst>
        </pc:spChg>
        <pc:spChg chg="mod">
          <ac:chgData name="Silke - Bureau Juridische Bijstand" userId="S::silke@baliegent.be::f8a6f646-c9d3-4611-8aee-eb82751694f9" providerId="AD" clId="Web-{BEFE30D9-5141-1DCD-D484-B22E0B46CE2D}" dt="2026-01-22T14:43:45.889" v="14" actId="20577"/>
          <ac:spMkLst>
            <pc:docMk/>
            <pc:sldMk cId="1122620821" sldId="340"/>
            <ac:spMk id="4" creationId="{28DFD3E9-81BE-4B5F-255B-D29471A7FB4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624"/>
          </a:xfrm>
          <a:prstGeom prst="rect">
            <a:avLst/>
          </a:prstGeom>
        </p:spPr>
        <p:txBody>
          <a:bodyPr vert="horz" lIns="40133" tIns="20067" rIns="40133" bIns="20067" rtlCol="0"/>
          <a:lstStyle>
            <a:lvl1pPr algn="l">
              <a:defRPr lang="nl-NL" sz="5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59" cy="497624"/>
          </a:xfrm>
          <a:prstGeom prst="rect">
            <a:avLst/>
          </a:prstGeom>
        </p:spPr>
        <p:txBody>
          <a:bodyPr vert="horz" lIns="40133" tIns="20067" rIns="40133" bIns="20067" rtlCol="0"/>
          <a:lstStyle>
            <a:lvl1pPr algn="r">
              <a:defRPr lang="nl-NL" sz="500"/>
            </a:lvl1pPr>
          </a:lstStyle>
          <a:p>
            <a:pPr rtl="0"/>
            <a:fld id="{6F32BAFF-BD63-487F-A216-7E3CD764D187}" type="datetimeyyyy">
              <a:rPr lang="nl-NL" smtClean="0"/>
              <a:t>2026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014"/>
            <a:ext cx="2945659" cy="497624"/>
          </a:xfrm>
          <a:prstGeom prst="rect">
            <a:avLst/>
          </a:prstGeom>
        </p:spPr>
        <p:txBody>
          <a:bodyPr vert="horz" lIns="40133" tIns="20067" rIns="40133" bIns="20067" rtlCol="0" anchor="b"/>
          <a:lstStyle>
            <a:lvl1pPr algn="l">
              <a:defRPr lang="nl-NL" sz="5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2" y="9429014"/>
            <a:ext cx="2945659" cy="497624"/>
          </a:xfrm>
          <a:prstGeom prst="rect">
            <a:avLst/>
          </a:prstGeom>
        </p:spPr>
        <p:txBody>
          <a:bodyPr vert="horz" lIns="40133" tIns="20067" rIns="40133" bIns="20067" rtlCol="0" anchor="b"/>
          <a:lstStyle>
            <a:lvl1pPr algn="r">
              <a:defRPr lang="nl-NL" sz="500"/>
            </a:lvl1pPr>
          </a:lstStyle>
          <a:p>
            <a:pPr rtl="0"/>
            <a:fld id="{420BD0AB-C59E-4A46-83D3-F07787446BA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40133" tIns="20067" rIns="40133" bIns="20067"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40133" tIns="20067" rIns="40133" bIns="20067"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40133" tIns="20067" rIns="40133" bIns="20067"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40133" tIns="20067" rIns="40133" bIns="20067"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40133" tIns="20067" rIns="40133" bIns="20067"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40133" tIns="20067" rIns="40133" bIns="20067"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21C8B-1CBD-C65B-236E-EFF051330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307855F-10EC-8FB1-107D-06C61BCFC4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61122F8-1BC3-9311-E065-2C260ACE5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40133" tIns="20067" rIns="40133" bIns="20067"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748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40133" tIns="20067" rIns="40133" bIns="20067"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beelding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nl-NL" sz="36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/>
          </a:p>
        </p:txBody>
      </p:sp>
      <p:sp>
        <p:nvSpPr>
          <p:cNvPr id="10" name="Vrije v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0" name="Afbeelding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nl-NL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4" name="Tijdelijke aanduiding voor tekst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1800"/>
            </a:lvl1pPr>
          </a:lstStyle>
          <a:p>
            <a:pPr rtl="0"/>
            <a:r>
              <a:rPr lang="nl-NL"/>
              <a:t>Klik om subtitel toe te voegen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nl-NL" sz="1800"/>
            </a:lvl1pPr>
            <a:lvl2pPr>
              <a:defRPr lang="nl-NL" sz="1800"/>
            </a:lvl2pPr>
            <a:lvl3pPr>
              <a:defRPr lang="nl-NL" sz="1800"/>
            </a:lvl3pPr>
            <a:lvl4pPr>
              <a:defRPr lang="nl-NL" sz="1800"/>
            </a:lvl4pPr>
            <a:lvl5pPr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20" name="Tijdelijke aanduiding voor dianumm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nl-NL" sz="3600" b="1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49" name="Vrije v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16" name="Tijdelijke aanduiding voor inhoud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nl-NL" sz="1800"/>
            </a:lvl1pPr>
            <a:lvl2pPr>
              <a:spcBef>
                <a:spcPts val="1000"/>
              </a:spcBef>
              <a:defRPr lang="nl-NL" sz="1800"/>
            </a:lvl2pPr>
            <a:lvl3pPr>
              <a:spcBef>
                <a:spcPts val="1000"/>
              </a:spcBef>
              <a:defRPr lang="nl-NL" sz="1800"/>
            </a:lvl3pPr>
            <a:lvl4pPr>
              <a:spcBef>
                <a:spcPts val="1000"/>
              </a:spcBef>
              <a:defRPr lang="nl-NL" sz="1800"/>
            </a:lvl4pPr>
            <a:lvl5pPr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18" name="Tijdelijke aanduiding voor inhoud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nl-NL" sz="1800"/>
            </a:lvl1pPr>
            <a:lvl2pPr>
              <a:spcBef>
                <a:spcPts val="1000"/>
              </a:spcBef>
              <a:defRPr lang="nl-NL" sz="1800"/>
            </a:lvl2pPr>
            <a:lvl3pPr>
              <a:spcBef>
                <a:spcPts val="1000"/>
              </a:spcBef>
              <a:defRPr lang="nl-NL" sz="1800"/>
            </a:lvl3pPr>
            <a:lvl4pPr>
              <a:spcBef>
                <a:spcPts val="1000"/>
              </a:spcBef>
              <a:defRPr lang="nl-NL" sz="1800"/>
            </a:lvl4pPr>
            <a:lvl5pPr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27" name="Tijdelijke aanduiding voor dianumm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pic>
        <p:nvPicPr>
          <p:cNvPr id="43" name="Afbeelding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Afbeelding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Afbeelding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sz="450" dirty="0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nl-NL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4" name="Tijdelijke aanduiding voor inhoud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nl-NL" sz="1800"/>
            </a:lvl1pPr>
            <a:lvl2pPr>
              <a:spcBef>
                <a:spcPts val="1000"/>
              </a:spcBef>
              <a:defRPr lang="nl-NL" sz="1800"/>
            </a:lvl2pPr>
            <a:lvl3pPr>
              <a:spcBef>
                <a:spcPts val="1000"/>
              </a:spcBef>
              <a:defRPr lang="nl-NL" sz="1800"/>
            </a:lvl3pPr>
            <a:lvl4pPr>
              <a:spcBef>
                <a:spcPts val="1000"/>
              </a:spcBef>
              <a:defRPr lang="nl-NL" sz="1800"/>
            </a:lvl4pPr>
            <a:lvl5pPr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16" name="Tijdelijke aanduiding voor dianumm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it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9" name="Afbeelding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nl-NL" sz="36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6" name="Subtitel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nl-NL" sz="2400"/>
            </a:lvl1pPr>
            <a:lvl2pPr marL="457200" indent="0" algn="ctr">
              <a:buNone/>
              <a:defRPr lang="nl-NL" sz="2000"/>
            </a:lvl2pPr>
            <a:lvl3pPr marL="914400" indent="0" algn="ctr">
              <a:buNone/>
              <a:defRPr lang="nl-NL" sz="1800"/>
            </a:lvl3pPr>
            <a:lvl4pPr marL="1371600" indent="0" algn="ctr">
              <a:buNone/>
              <a:defRPr lang="nl-NL" sz="1600"/>
            </a:lvl4pPr>
            <a:lvl5pPr marL="1828800" indent="0" algn="ctr">
              <a:buNone/>
              <a:defRPr lang="nl-NL" sz="1600"/>
            </a:lvl5pPr>
            <a:lvl6pPr marL="2286000" indent="0" algn="ctr">
              <a:buNone/>
              <a:defRPr lang="nl-NL" sz="1600"/>
            </a:lvl6pPr>
            <a:lvl7pPr marL="2743200" indent="0" algn="ctr">
              <a:buNone/>
              <a:defRPr lang="nl-NL" sz="1600"/>
            </a:lvl7pPr>
            <a:lvl8pPr marL="3200400" indent="0" algn="ctr">
              <a:buNone/>
              <a:defRPr lang="nl-NL" sz="1600"/>
            </a:lvl8pPr>
            <a:lvl9pPr marL="3657600" indent="0" algn="ctr">
              <a:buNone/>
              <a:defRPr lang="nl-NL" sz="1600"/>
            </a:lvl9pPr>
          </a:lstStyle>
          <a:p>
            <a:pPr rtl="0"/>
            <a:r>
              <a:rPr lang="nl-NL"/>
              <a:t>Klik om subtitel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nl-NL"/>
            </a:def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nl-NL">
                <a:latin typeface="+mn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nl-NL">
                <a:latin typeface="+mn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nl-NL" sz="32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nl-NL">
                <a:latin typeface="+mn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nl-NL" sz="1600"/>
            </a:lvl1pPr>
            <a:lvl2pPr marL="457200" indent="0">
              <a:buNone/>
              <a:defRPr lang="nl-NL" sz="1400"/>
            </a:lvl2pPr>
            <a:lvl3pPr marL="914400" indent="0">
              <a:buNone/>
              <a:defRPr lang="nl-NL" sz="1200"/>
            </a:lvl3pPr>
            <a:lvl4pPr marL="1371600" indent="0">
              <a:buNone/>
              <a:defRPr lang="nl-NL" sz="1000"/>
            </a:lvl4pPr>
            <a:lvl5pPr marL="1828800" indent="0">
              <a:buNone/>
              <a:defRPr lang="nl-NL" sz="1000"/>
            </a:lvl5pPr>
            <a:lvl6pPr marL="2286000" indent="0">
              <a:buNone/>
              <a:defRPr lang="nl-NL" sz="1000"/>
            </a:lvl6pPr>
            <a:lvl7pPr marL="2743200" indent="0">
              <a:buNone/>
              <a:defRPr lang="nl-NL" sz="1000"/>
            </a:lvl7pPr>
            <a:lvl8pPr marL="3200400" indent="0">
              <a:buNone/>
              <a:defRPr lang="nl-NL" sz="1000"/>
            </a:lvl8pPr>
            <a:lvl9pPr marL="3657600" indent="0">
              <a:buNone/>
              <a:defRPr lang="nl-NL" sz="1000"/>
            </a:lvl9pPr>
          </a:lstStyle>
          <a:p>
            <a:pPr lvl="0" rtl="0"/>
            <a:r>
              <a:rPr lang="nl-NL"/>
              <a:t>Klik om tekst toe te voegen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nl-NL" sz="3200"/>
            </a:lvl1pPr>
            <a:lvl2pPr>
              <a:defRPr lang="nl-NL" sz="2800"/>
            </a:lvl2pPr>
            <a:lvl3pPr>
              <a:defRPr lang="nl-NL" sz="2400"/>
            </a:lvl3pPr>
            <a:lvl4pPr>
              <a:defRPr lang="nl-NL" sz="2000"/>
            </a:lvl4pPr>
            <a:lvl5pPr>
              <a:defRPr lang="nl-NL" sz="2000"/>
            </a:lvl5pPr>
            <a:lvl6pPr>
              <a:defRPr lang="nl-NL" sz="2000"/>
            </a:lvl6pPr>
            <a:lvl7pPr>
              <a:defRPr lang="nl-NL" sz="2000"/>
            </a:lvl7pPr>
            <a:lvl8pPr>
              <a:defRPr lang="nl-NL" sz="2000"/>
            </a:lvl8pPr>
            <a:lvl9pPr>
              <a:defRPr lang="nl-NL" sz="2000"/>
            </a:lvl9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nl-NL" sz="32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nl-NL">
                <a:latin typeface="+mn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nl-NL" sz="1600"/>
            </a:lvl1pPr>
            <a:lvl2pPr marL="457200" indent="0">
              <a:buNone/>
              <a:defRPr lang="nl-NL" sz="1400"/>
            </a:lvl2pPr>
            <a:lvl3pPr marL="914400" indent="0">
              <a:buNone/>
              <a:defRPr lang="nl-NL" sz="1200"/>
            </a:lvl3pPr>
            <a:lvl4pPr marL="1371600" indent="0">
              <a:buNone/>
              <a:defRPr lang="nl-NL" sz="1000"/>
            </a:lvl4pPr>
            <a:lvl5pPr marL="1828800" indent="0">
              <a:buNone/>
              <a:defRPr lang="nl-NL" sz="1000"/>
            </a:lvl5pPr>
            <a:lvl6pPr marL="2286000" indent="0">
              <a:buNone/>
              <a:defRPr lang="nl-NL" sz="1000"/>
            </a:lvl6pPr>
            <a:lvl7pPr marL="2743200" indent="0">
              <a:buNone/>
              <a:defRPr lang="nl-NL" sz="1000"/>
            </a:lvl7pPr>
            <a:lvl8pPr marL="3200400" indent="0">
              <a:buNone/>
              <a:defRPr lang="nl-NL" sz="1000"/>
            </a:lvl8pPr>
            <a:lvl9pPr marL="3657600" indent="0">
              <a:buNone/>
              <a:defRPr lang="nl-NL" sz="1000"/>
            </a:lvl9pPr>
          </a:lstStyle>
          <a:p>
            <a:pPr lvl="0" rtl="0"/>
            <a:r>
              <a:rPr lang="nl-NL"/>
              <a:t>Klik om tekst toe te voegen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nl-NL" sz="2800"/>
            </a:lvl1pPr>
            <a:lvl2pPr marL="457200" indent="0">
              <a:buNone/>
              <a:defRPr lang="nl-NL" sz="2800"/>
            </a:lvl2pPr>
            <a:lvl3pPr marL="914400" indent="0">
              <a:buNone/>
              <a:defRPr lang="nl-NL" sz="2400"/>
            </a:lvl3pPr>
            <a:lvl4pPr marL="1371600" indent="0">
              <a:buNone/>
              <a:defRPr lang="nl-NL" sz="2000"/>
            </a:lvl4pPr>
            <a:lvl5pPr marL="1828800" indent="0">
              <a:buNone/>
              <a:defRPr lang="nl-NL" sz="2000"/>
            </a:lvl5pPr>
            <a:lvl6pPr marL="2286000" indent="0">
              <a:buNone/>
              <a:defRPr lang="nl-NL" sz="2000"/>
            </a:lvl6pPr>
            <a:lvl7pPr marL="2743200" indent="0">
              <a:buNone/>
              <a:defRPr lang="nl-NL" sz="2000"/>
            </a:lvl7pPr>
            <a:lvl8pPr marL="3200400" indent="0">
              <a:buNone/>
              <a:defRPr lang="nl-NL" sz="2000"/>
            </a:lvl8pPr>
            <a:lvl9pPr marL="3657600" indent="0">
              <a:buNone/>
              <a:defRPr lang="nl-NL" sz="2000"/>
            </a:lvl9pPr>
          </a:lstStyle>
          <a:p>
            <a:pPr rtl="0"/>
            <a:r>
              <a:rPr lang="nl-NL"/>
              <a:t>Klik om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Vrije v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8" name="Vrije v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Vrije v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1" name="Vrije v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  <p:sp>
        <p:nvSpPr>
          <p:cNvPr id="14" name="Afbeelding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nl-NL" sz="36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nl-NL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nl-NL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nl-NL" sz="1800"/>
            </a:lvl3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sz="450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 sz="1600" dirty="0"/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Vrije vorm: Vorm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lvl="0" rtl="0"/>
              <a:endParaRPr lang="nl-NL" dirty="0"/>
            </a:p>
          </p:txBody>
        </p:sp>
        <p:sp>
          <p:nvSpPr>
            <p:cNvPr id="15" name="Vrije vorm: Vorm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lvl="0" rtl="0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6" name="Afbeelding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nl-NL" sz="3600" b="1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nl-NL" sz="1800"/>
            </a:lvl1pPr>
          </a:lstStyle>
          <a:p>
            <a:pPr lvl="0" rtl="0"/>
            <a:r>
              <a:rPr lang="nl-NL"/>
              <a:t>Klik om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sz="450" dirty="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 sz="1600" dirty="0"/>
          </a:p>
        </p:txBody>
      </p:sp>
      <p:sp>
        <p:nvSpPr>
          <p:cNvPr id="36" name="Vrije v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3" name="Vrije v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lvl="0" algn="ctr" rtl="0"/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nl-NL" sz="3600"/>
            </a:lvl1pPr>
          </a:lstStyle>
          <a:p>
            <a:pPr rtl="0"/>
            <a:r>
              <a:rPr lang="nl-NL"/>
              <a:t>Klik om tekst toe te voegen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l-NL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nl-NL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nl-NL" sz="2400"/>
            </a:lvl3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</p:txBody>
      </p:sp>
      <p:sp>
        <p:nvSpPr>
          <p:cNvPr id="52" name="Tijdelijke aanduiding voor afbeelding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nl-NL" sz="1800"/>
            </a:lvl1pPr>
          </a:lstStyle>
          <a:p>
            <a:pPr lvl="0" rtl="0"/>
            <a:r>
              <a:rPr lang="nl-NL"/>
              <a:t>Klik om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fbeelding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53" name="Vrije vorm: Vorm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9" name="Vrije v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31" name="Vrije v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33" name="Afbeelding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nl-NL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3" name="Tijdelijke aanduiding voor inhoud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nl-NL" sz="1800"/>
            </a:lvl1pPr>
            <a:lvl2pPr>
              <a:spcBef>
                <a:spcPts val="1000"/>
              </a:spcBef>
              <a:defRPr lang="nl-NL" sz="1800"/>
            </a:lvl2pPr>
            <a:lvl3pPr>
              <a:spcBef>
                <a:spcPts val="1000"/>
              </a:spcBef>
              <a:defRPr lang="nl-NL" sz="1800"/>
            </a:lvl3pPr>
            <a:lvl4pPr>
              <a:spcBef>
                <a:spcPts val="1000"/>
              </a:spcBef>
              <a:defRPr lang="nl-NL" sz="1800"/>
            </a:lvl4pPr>
            <a:lvl5pPr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18" name="Tijdelijke aanduiding voor dianumm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nl-NL" sz="36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1" name="Afbeelding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13" name="Afbeelding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Vrije vorm: Vorm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17" name="Afbeelding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19" name="Afbeelding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Tijdelijke aanduiding voor dianumm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l-NL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nl-NL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nl-NL" sz="2400"/>
            </a:lvl3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Vrije v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Vrije v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6" name="Vrije v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nl-NL" sz="36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9" name="Tijdelijke aanduiding voor dianumm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23" name="Tijdelijke aanduiding voor inhoud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nl-NL" sz="1800"/>
            </a:lvl1pPr>
            <a:lvl2pPr marL="283464" indent="-283464">
              <a:spcBef>
                <a:spcPts val="1000"/>
              </a:spcBef>
              <a:defRPr lang="nl-NL" sz="1800"/>
            </a:lvl2pPr>
            <a:lvl3pPr marL="283464" indent="-283464">
              <a:spcBef>
                <a:spcPts val="1000"/>
              </a:spcBef>
              <a:defRPr lang="nl-NL" sz="1800"/>
            </a:lvl3pPr>
            <a:lvl4pPr marL="283464" indent="-283464">
              <a:spcBef>
                <a:spcPts val="1000"/>
              </a:spcBef>
              <a:defRPr lang="nl-NL" sz="1800"/>
            </a:lvl4pPr>
            <a:lvl5pPr marL="283464" indent="-283464"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25" name="Tijdelijke aanduiding voor inhoud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nl-NL" sz="1800"/>
            </a:lvl1pPr>
            <a:lvl2pPr marL="283464" indent="-283464">
              <a:spcBef>
                <a:spcPts val="1000"/>
              </a:spcBef>
              <a:defRPr lang="nl-NL" sz="1800"/>
            </a:lvl2pPr>
            <a:lvl3pPr marL="283464" indent="-283464">
              <a:spcBef>
                <a:spcPts val="1000"/>
              </a:spcBef>
              <a:defRPr lang="nl-NL" sz="1800"/>
            </a:lvl3pPr>
            <a:lvl4pPr marL="283464" indent="-283464">
              <a:spcBef>
                <a:spcPts val="1000"/>
              </a:spcBef>
              <a:defRPr lang="nl-NL" sz="1800"/>
            </a:lvl4pPr>
            <a:lvl5pPr marL="283464" indent="-283464"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sz="450" dirty="0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nl-NL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nl-NL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nl-NL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nl-NL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nl-NL" sz="1800"/>
            </a:lvl4pPr>
            <a:lvl5pPr indent="-283464"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nl-NL" sz="1800"/>
            </a:lvl1pPr>
            <a:lvl2pPr indent="-283464">
              <a:spcBef>
                <a:spcPts val="1000"/>
              </a:spcBef>
              <a:defRPr lang="nl-NL" sz="1800"/>
            </a:lvl2pPr>
            <a:lvl3pPr indent="-283464">
              <a:spcBef>
                <a:spcPts val="1000"/>
              </a:spcBef>
              <a:defRPr lang="nl-NL" sz="1800"/>
            </a:lvl3pPr>
            <a:lvl4pPr indent="-283464">
              <a:spcBef>
                <a:spcPts val="1000"/>
              </a:spcBef>
              <a:defRPr lang="nl-NL" sz="1800"/>
            </a:lvl4pPr>
            <a:lvl5pPr indent="-283464"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31" name="Tijdelijke aanduiding voor afbeelding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nl-NL" sz="1800"/>
            </a:lvl1pPr>
          </a:lstStyle>
          <a:p>
            <a:pPr lvl="0" rtl="0"/>
            <a:r>
              <a:rPr lang="nl-NL"/>
              <a:t>Klik om afbeelding toe te voegen</a:t>
            </a:r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Vrije vorm: Vorm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lvl="0" rtl="0"/>
              <a:endParaRPr lang="nl-NL" dirty="0"/>
            </a:p>
          </p:txBody>
        </p:sp>
        <p:sp>
          <p:nvSpPr>
            <p:cNvPr id="21" name="Vrije vorm: Vorm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lvl="0" rtl="0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22" name="Vrije vorm: Vorm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lvl="0" rtl="0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23" name="Afbeelding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  <p:sp>
        <p:nvSpPr>
          <p:cNvPr id="44" name="Tijdelijke aanduiding voor dianumm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6" name="Afbeelding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21" name="Afbeelding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Vrije v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nl-NL" sz="3600" b="1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l-NL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nl-NL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nl-NL" sz="2400"/>
            </a:lvl3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nl-NL" sz="18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ianumm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nl-NL"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Klik om de titelstijl van het model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nl-NL"/>
            </a:defPPr>
          </a:lstStyle>
          <a:p>
            <a:pPr lvl="0" rtl="0"/>
            <a:r>
              <a:rPr lang="nl-NL"/>
              <a:t>Klik om de tekststijlen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nl-NL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ao.dp-a.b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aliegent.be/burgerzone/waarmee-kan-de-balie-jou-helpen/bijstand-van-een-pro-deo-advocaat/" TargetMode="External"/><Relationship Id="rId2" Type="http://schemas.openxmlformats.org/officeDocument/2006/relationships/hyperlink" Target="https://eur05.safelinks.protection.outlook.com/?url=https%3A%2F%2Fbaliegent.be%2Fadvocaten-platform%2Fdocumenten%2F%23BJB&amp;data=05%7C02%7Csilke%40baliegent.be%7C215ee7baf6d24273e6a308de3ed5bd6d%7Cf3748543cad0451f933ffb262b7d534d%7C0%7C0%7C639017284915426463%7CUnknown%7CTWFpbGZsb3d8eyJFbXB0eU1hcGkiOnRydWUsIlYiOiIwLjAuMDAwMCIsIlAiOiJXaW4zMiIsIkFOIjoiTWFpbCIsIldUIjoyfQ%3D%3D%7C0%7C%7C%7C&amp;sdata=yaug0XDp1CsymHeshYi7w6opLXbf0vk4ds7WBopk3ts%3D&amp;reserved=0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ttesten.gent@rvaonem.fgov.b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931" y="810227"/>
            <a:ext cx="5746140" cy="3831221"/>
          </a:xfrm>
        </p:spPr>
        <p:txBody>
          <a:bodyPr rtlCol="0" anchor="ctr"/>
          <a:lstStyle>
            <a:defPPr>
              <a:defRPr lang="nl-NL"/>
            </a:defPPr>
          </a:lstStyle>
          <a:p>
            <a:pPr rtl="0"/>
            <a:r>
              <a:rPr lang="nl-NL" dirty="0"/>
              <a:t>Workshop BJB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86" y="303693"/>
            <a:ext cx="7796464" cy="1222385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Wat is van belang op het aanvraagformulier? </a:t>
            </a:r>
          </a:p>
        </p:txBody>
      </p:sp>
      <p:sp>
        <p:nvSpPr>
          <p:cNvPr id="16" name="Tijdelijke aanduiding voor inhoud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542" y="1577519"/>
            <a:ext cx="7616952" cy="3720337"/>
          </a:xfrm>
        </p:spPr>
        <p:txBody>
          <a:bodyPr rtlCol="0">
            <a:noAutofit/>
          </a:bodyPr>
          <a:lstStyle>
            <a:defPPr>
              <a:defRPr lang="nl-NL"/>
            </a:defPPr>
          </a:lstStyle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Voorwerp van het aanvraag </a:t>
            </a:r>
            <a:r>
              <a:rPr lang="nl-N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procedure in de module </a:t>
            </a:r>
          </a:p>
          <a:p>
            <a:pPr marL="569214" lvl="1" indent="-285750"/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aanvraagformulier per procedure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nl-NL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pagina = alle vragen invullen, zeker de spaargelden!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NL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pagina: bij tegenstrijdige belangen (bv. Echtscheiding) 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 niet aanduiden!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nl-NL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pagina onderaan: voorzien van datum, de vermelding ‘gelezen en goedgekeurd’ en handtekening!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UITZONDERING: </a:t>
            </a: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Salduz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categorie 4 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verkort aanvraagformulier 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E0CAE-124C-0185-F915-CE6F5CC9D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4" y="380618"/>
            <a:ext cx="7965461" cy="994164"/>
          </a:xfrm>
        </p:spPr>
        <p:txBody>
          <a:bodyPr/>
          <a:lstStyle/>
          <a:p>
            <a:r>
              <a:rPr lang="nl-BE" dirty="0">
                <a:solidFill>
                  <a:schemeClr val="accent4">
                    <a:lumMod val="50000"/>
                  </a:schemeClr>
                </a:solidFill>
              </a:rPr>
              <a:t>5. Standaard aanvraagdocumenten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B87427-94E1-08ED-376A-18EEA0316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4" y="1626372"/>
            <a:ext cx="8338146" cy="5059563"/>
          </a:xfrm>
        </p:spPr>
        <p:txBody>
          <a:bodyPr>
            <a:normAutofit fontScale="85000" lnSpcReduction="20000"/>
          </a:bodyPr>
          <a:lstStyle/>
          <a:p>
            <a:r>
              <a:rPr lang="nl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DOCUMENTEN MOGEN NIET OUDER ZIJN DAN 2 MAANDEN!</a:t>
            </a:r>
          </a:p>
          <a:p>
            <a:r>
              <a:rPr lang="nl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Aanvraagformulier</a:t>
            </a:r>
          </a:p>
          <a:p>
            <a:r>
              <a:rPr lang="nl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Attest van gezinssamenstelling (</a:t>
            </a:r>
            <a:r>
              <a:rPr lang="nl-BE" sz="2400" b="1" dirty="0"/>
              <a:t>≠</a:t>
            </a:r>
            <a:r>
              <a:rPr lang="nl-BE" sz="2400" dirty="0"/>
              <a:t> </a:t>
            </a:r>
            <a:r>
              <a:rPr lang="nl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attest hoofdverblijfplaats)</a:t>
            </a:r>
          </a:p>
          <a:p>
            <a:r>
              <a:rPr lang="nl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Inkomsten van de laatste 2 maanden van iedere meerderjarige persoon op het adres</a:t>
            </a:r>
          </a:p>
          <a:p>
            <a:pPr lvl="1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Loonfiches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deeltijds? = attest van de werkloosheidskas!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Voorschot en patronale gedeelte maaltijdcheques!</a:t>
            </a:r>
          </a:p>
          <a:p>
            <a:pPr lvl="1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Werkloosheidsuitkering, ziekte-uitkering en leefloon</a:t>
            </a:r>
          </a:p>
          <a:p>
            <a:pPr lvl="1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Uitkering FOD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IVT</a:t>
            </a:r>
            <a:endParaRPr 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Geen inkomsten?</a:t>
            </a:r>
          </a:p>
          <a:p>
            <a:pPr lvl="1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Drie (negatieve) attesten: OCMW, mutualiteit en werkloosheidskas </a:t>
            </a:r>
          </a:p>
          <a:p>
            <a:pPr lvl="1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nl-BE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laatste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aanslagbiljet personenbelastingen</a:t>
            </a:r>
            <a:endParaRPr lang="nl-BE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Schoolgaand? Bewijs met opgenomen studiepunten!</a:t>
            </a:r>
          </a:p>
          <a:p>
            <a:pPr marL="338328" lvl="1" indent="0">
              <a:buNone/>
            </a:pPr>
            <a:endParaRPr 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38328" lvl="1" indent="0">
              <a:buNone/>
            </a:pPr>
            <a:endParaRPr 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2400" dirty="0"/>
          </a:p>
          <a:p>
            <a:pPr marL="338328" lvl="1" indent="0">
              <a:buNone/>
            </a:pPr>
            <a:endParaRPr lang="nl-BE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2496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8E6E4-8BF6-37DD-DD52-5C3F212D9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C14DA1-EA88-84D1-A1CC-49F6FF5E5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>
                <a:solidFill>
                  <a:schemeClr val="accent4">
                    <a:lumMod val="50000"/>
                  </a:schemeClr>
                </a:solidFill>
              </a:rPr>
              <a:t>Uitzonderingen op de standaard aanvraagdocumenten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F002EC-968C-BD2C-E88B-17439ECFD6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Minderjarigen</a:t>
            </a:r>
            <a:r>
              <a:rPr lang="nl-B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enkel bewijs minderjarigheid, </a:t>
            </a:r>
            <a:r>
              <a:rPr lang="nl-B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geen</a:t>
            </a:r>
            <a:r>
              <a:rPr lang="nl-B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aanvraagformulier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(Volwaardig) leefloon </a:t>
            </a:r>
            <a:r>
              <a:rPr lang="nl-B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het aanvraagformulier &amp; attest leefloon 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Aanvraag CSR </a:t>
            </a:r>
            <a:r>
              <a:rPr lang="nl-B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het aanvraagformulier &amp; bewijs identiteit 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Gedetineerden</a:t>
            </a:r>
            <a:r>
              <a:rPr lang="nl-B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het aanvraagformulier &amp; attest detentie</a:t>
            </a:r>
          </a:p>
          <a:p>
            <a:pPr marL="0" indent="0">
              <a:buNone/>
            </a:pPr>
            <a:r>
              <a:rPr lang="nl-B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Opgelet! Beperkte detentie of ET!</a:t>
            </a:r>
          </a:p>
          <a:p>
            <a:pPr marL="0" indent="0">
              <a:buNone/>
            </a:pPr>
            <a:r>
              <a:rPr lang="nl-B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   </a:t>
            </a:r>
            <a:r>
              <a:rPr lang="nl-BE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Geesteszieken</a:t>
            </a:r>
            <a:r>
              <a:rPr lang="nl-B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bij een collocatiezitting: beschikking dagbepaling </a:t>
            </a:r>
            <a:endParaRPr lang="nl-BE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BE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54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D8353-7D84-BA14-3021-C7483CE6B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3325D-D1CC-A2F2-0F5E-B47F5F7E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1057274"/>
            <a:ext cx="7924727" cy="2520217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6. De </a:t>
            </a:r>
            <a:r>
              <a:rPr lang="nl-NL" dirty="0" err="1"/>
              <a:t>bjb</a:t>
            </a:r>
            <a:r>
              <a:rPr lang="nl-NL" dirty="0"/>
              <a:t>-module</a:t>
            </a:r>
          </a:p>
        </p:txBody>
      </p:sp>
    </p:spTree>
    <p:extLst>
      <p:ext uri="{BB962C8B-B14F-4D97-AF65-F5344CB8AC3E}">
        <p14:creationId xmlns:p14="http://schemas.microsoft.com/office/powerpoint/2010/main" val="3503746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84275-7892-F05A-9BA9-60218E86D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057274"/>
            <a:ext cx="7305368" cy="1012785"/>
          </a:xfrm>
        </p:spPr>
        <p:txBody>
          <a:bodyPr/>
          <a:lstStyle/>
          <a:p>
            <a:pPr algn="l"/>
            <a:r>
              <a:rPr lang="nl-BE" dirty="0"/>
              <a:t>Het aanmaken van een dossier</a:t>
            </a:r>
          </a:p>
        </p:txBody>
      </p:sp>
      <p:pic>
        <p:nvPicPr>
          <p:cNvPr id="7" name="Tijdelijke aanduiding voor inhoud 6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4E46BF46-E246-56A7-8E6C-D3D82321EC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12455" y="1665261"/>
            <a:ext cx="2982572" cy="2491326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F76CBDEB-D36A-736D-5F3A-D3BDF2C52AEF}"/>
              </a:ext>
            </a:extLst>
          </p:cNvPr>
          <p:cNvSpPr txBox="1"/>
          <p:nvPr/>
        </p:nvSpPr>
        <p:spPr>
          <a:xfrm>
            <a:off x="914401" y="2310759"/>
            <a:ext cx="6105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Stap 1: inloggen via </a:t>
            </a:r>
            <a:r>
              <a:rPr lang="nl-BE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https://lao.dp-a.be/</a:t>
            </a:r>
            <a:endParaRPr lang="nl-BE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Stap 2: aanmaken van een nieuw dossier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22850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858378B-7A73-B233-DA96-1D3FC19C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nl-NL" smtClean="0"/>
              <a:pPr rtl="0"/>
              <a:t>15</a:t>
            </a:fld>
            <a:endParaRPr lang="nl-NL" dirty="0"/>
          </a:p>
        </p:txBody>
      </p:sp>
      <p:pic>
        <p:nvPicPr>
          <p:cNvPr id="4" name="Afbeelding 3" descr="Afbeelding met tekst, schermopname, software, Computerpictogram&#10;&#10;Door AI gegenereerde inhoud is mogelijk onjuist.">
            <a:extLst>
              <a:ext uri="{FF2B5EF4-FFF2-40B4-BE49-F238E27FC236}">
                <a16:creationId xmlns:a16="http://schemas.microsoft.com/office/drawing/2014/main" id="{DB38C409-2F30-D0FE-E3C5-D609FC104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17" y="75909"/>
            <a:ext cx="10905165" cy="67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18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nummer, software&#10;&#10;Door AI gegenereerde inhoud is mogelijk onjuist.">
            <a:extLst>
              <a:ext uri="{FF2B5EF4-FFF2-40B4-BE49-F238E27FC236}">
                <a16:creationId xmlns:a16="http://schemas.microsoft.com/office/drawing/2014/main" id="{1FD0FFBF-E413-EBB4-9A9D-DC4D68706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0" y="0"/>
            <a:ext cx="8474744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0D6DE72-335B-4B87-A04E-D9A987E4D2F8}"/>
              </a:ext>
            </a:extLst>
          </p:cNvPr>
          <p:cNvSpPr txBox="1"/>
          <p:nvPr/>
        </p:nvSpPr>
        <p:spPr>
          <a:xfrm>
            <a:off x="8799540" y="5270090"/>
            <a:ext cx="3224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Daarna ALTIJD op opslaan klikken!</a:t>
            </a:r>
          </a:p>
        </p:txBody>
      </p:sp>
    </p:spTree>
    <p:extLst>
      <p:ext uri="{BB962C8B-B14F-4D97-AF65-F5344CB8AC3E}">
        <p14:creationId xmlns:p14="http://schemas.microsoft.com/office/powerpoint/2010/main" val="3340158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software, Computerpictogram&#10;&#10;Door AI gegenereerde inhoud is mogelijk onjuist.">
            <a:extLst>
              <a:ext uri="{FF2B5EF4-FFF2-40B4-BE49-F238E27FC236}">
                <a16:creationId xmlns:a16="http://schemas.microsoft.com/office/drawing/2014/main" id="{E3ECE967-F387-93F5-0545-1C97E2B30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5" y="0"/>
            <a:ext cx="10342820" cy="654828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9051367-3E04-7651-4DFD-0108A23A48BC}"/>
              </a:ext>
            </a:extLst>
          </p:cNvPr>
          <p:cNvSpPr txBox="1"/>
          <p:nvPr/>
        </p:nvSpPr>
        <p:spPr>
          <a:xfrm>
            <a:off x="10443065" y="5193579"/>
            <a:ext cx="16677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Daarna ALTIJD op opslaan klikken!</a:t>
            </a:r>
          </a:p>
        </p:txBody>
      </p:sp>
    </p:spTree>
    <p:extLst>
      <p:ext uri="{BB962C8B-B14F-4D97-AF65-F5344CB8AC3E}">
        <p14:creationId xmlns:p14="http://schemas.microsoft.com/office/powerpoint/2010/main" val="3818796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tekst, schermopname, software, Webpagina&#10;&#10;Door AI gegenereerde inhoud is mogelijk onjuist.">
            <a:extLst>
              <a:ext uri="{FF2B5EF4-FFF2-40B4-BE49-F238E27FC236}">
                <a16:creationId xmlns:a16="http://schemas.microsoft.com/office/drawing/2014/main" id="{DBCC0A2D-294F-E89F-7120-E5A078A11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96444" cy="5471634"/>
          </a:xfrm>
          <a:prstGeom prst="rect">
            <a:avLst/>
          </a:prstGeom>
        </p:spPr>
      </p:pic>
      <p:pic>
        <p:nvPicPr>
          <p:cNvPr id="12" name="Afbeelding 11" descr="Afbeelding met tekst, schermopname, Lettertype, lijn&#10;&#10;Door AI gegenereerde inhoud is mogelijk onjuist.">
            <a:extLst>
              <a:ext uri="{FF2B5EF4-FFF2-40B4-BE49-F238E27FC236}">
                <a16:creationId xmlns:a16="http://schemas.microsoft.com/office/drawing/2014/main" id="{4A0F3A35-E887-5388-0976-D3A7E0FEA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6" y="5272903"/>
            <a:ext cx="7963590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15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nummer, software&#10;&#10;Door AI gegenereerde inhoud is mogelijk onjuist.">
            <a:extLst>
              <a:ext uri="{FF2B5EF4-FFF2-40B4-BE49-F238E27FC236}">
                <a16:creationId xmlns:a16="http://schemas.microsoft.com/office/drawing/2014/main" id="{EF39D2AA-6ADC-A45F-A86C-B265ACB92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3" y="69900"/>
            <a:ext cx="10355027" cy="5239519"/>
          </a:xfrm>
          <a:prstGeom prst="rect">
            <a:avLst/>
          </a:prstGeom>
        </p:spPr>
      </p:pic>
      <p:pic>
        <p:nvPicPr>
          <p:cNvPr id="8" name="Afbeelding 7" descr="Afbeelding met tekst, software, Webpagina, Website&#10;&#10;Door AI gegenereerde inhoud is mogelijk onjuist.">
            <a:extLst>
              <a:ext uri="{FF2B5EF4-FFF2-40B4-BE49-F238E27FC236}">
                <a16:creationId xmlns:a16="http://schemas.microsoft.com/office/drawing/2014/main" id="{54B0DF9D-6A02-7CD1-8427-3A55F0364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3" y="5105248"/>
            <a:ext cx="10036410" cy="17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81780"/>
            <a:ext cx="6583680" cy="573019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96876"/>
            <a:ext cx="8386916" cy="3207344"/>
          </a:xfrm>
        </p:spPr>
        <p:txBody>
          <a:bodyPr vert="horz" lIns="91440" tIns="0" rIns="91440" bIns="0" rtlCol="0" anchor="t">
            <a:noAutofit/>
          </a:bodyPr>
          <a:lstStyle>
            <a:defPPr>
              <a:defRPr lang="nl-NL"/>
            </a:defPPr>
          </a:lstStyle>
          <a:p>
            <a:pPr rtl="0"/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Wie zijn wij?</a:t>
            </a:r>
          </a:p>
          <a:p>
            <a:pPr rtl="0"/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Inschrijving bij het BJB</a:t>
            </a:r>
          </a:p>
          <a:p>
            <a:pPr rtl="0"/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Hoe kan je aangesteld worden?</a:t>
            </a:r>
          </a:p>
          <a:p>
            <a:pPr rtl="0"/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Het aanvraagformulier</a:t>
            </a:r>
          </a:p>
          <a:p>
            <a:pPr rtl="0"/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Standaard aanvraagdocumenten</a:t>
            </a:r>
          </a:p>
          <a:p>
            <a:pPr rtl="0"/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De BJB-module</a:t>
            </a:r>
          </a:p>
          <a:p>
            <a:pPr rtl="0"/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Veelvoorkomende redenen van afwijzing</a:t>
            </a:r>
          </a:p>
          <a:p>
            <a:r>
              <a:rPr lang="nl-NL" dirty="0">
                <a:latin typeface="Calibri"/>
                <a:ea typeface="Calibri"/>
                <a:cs typeface="Calibri"/>
              </a:rPr>
              <a:t>8. Opvolging dossiers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Het afsluiten van dossiers </a:t>
            </a:r>
          </a:p>
          <a:p>
            <a:pPr rtl="0"/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 Praktische tips</a:t>
            </a:r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6AD2D2-5D80-E138-0262-4EF07836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 Veelvoorkomende redenen van afwijzing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C27DCE1-8C83-1585-B0EF-10C2E71ED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303028"/>
            <a:ext cx="7010400" cy="3720337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Maandelijkse inkomsten te hoog</a:t>
            </a:r>
          </a:p>
          <a:p>
            <a:pPr marL="285750" indent="-285750">
              <a:buFontTx/>
              <a:buChar char="-"/>
            </a:pP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 hoge spaargelden (dit is afhankelijk van de situatie en de procedure)</a:t>
            </a:r>
          </a:p>
          <a:p>
            <a:pPr marL="285750" indent="-285750">
              <a:buFontTx/>
              <a:buChar char="-"/>
            </a:pP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Laattijdig ingediend 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Dossier DOORSTUREN maximum 1 maand na uw prestaties</a:t>
            </a:r>
          </a:p>
          <a:p>
            <a:pPr marL="285750" indent="-285750">
              <a:buFontTx/>
              <a:buChar char="-"/>
            </a:pP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(Wanneer de rechtzoekende niet de nodige stukken voegt, dit is vaak op vraag van de advocaat) </a:t>
            </a:r>
          </a:p>
          <a:p>
            <a:endParaRPr lang="nl-B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3879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BFF3F-DB8C-0A82-CCE7-5F99384BC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445827"/>
            <a:ext cx="7796464" cy="1222385"/>
          </a:xfrm>
        </p:spPr>
        <p:txBody>
          <a:bodyPr/>
          <a:lstStyle/>
          <a:p>
            <a:r>
              <a:rPr lang="nl-BE" dirty="0">
                <a:sym typeface="Wingdings" panose="05000000000000000000" pitchFamily="2" charset="2"/>
              </a:rPr>
              <a:t>8. opvolging van dossiers</a:t>
            </a:r>
            <a:br>
              <a:rPr lang="nl-BE" dirty="0"/>
            </a:b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DFD3E9-81BE-4B5F-255B-D29471A7F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303028"/>
            <a:ext cx="6282813" cy="3720337"/>
          </a:xfrm>
        </p:spPr>
        <p:txBody>
          <a:bodyPr vert="horz" lIns="91440" tIns="0" rIns="91440" bIns="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nl-BE" sz="2400" dirty="0">
                <a:latin typeface="Calibri"/>
                <a:ea typeface="Calibri"/>
                <a:cs typeface="Calibri"/>
              </a:rPr>
              <a:t>De eerst aangestelde advocaat sluit zijn dossier af</a:t>
            </a:r>
            <a:endParaRPr 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nl-BE" sz="2400" dirty="0">
                <a:latin typeface="Calibri"/>
                <a:ea typeface="Calibri"/>
                <a:cs typeface="Calibri"/>
              </a:rPr>
              <a:t>De opvolgende advocaat dient een nieuw dossier aan te maken</a:t>
            </a:r>
            <a:endParaRPr 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400" dirty="0">
                <a:latin typeface="Calibri"/>
                <a:ea typeface="Calibri"/>
                <a:cs typeface="Calibri"/>
              </a:rPr>
              <a:t>Let op! De oorspronkelijke stukken kunnen hergebruikt worden indien ze niet ouder zijn dan 2 maanden</a:t>
            </a:r>
            <a:endParaRPr 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2620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43AB1-4527-8325-F4E8-7137E674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 Het afsluiten van dossiers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AB91D1-81B3-1D33-1980-A3CBEFE2D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adjuncten </a:t>
            </a:r>
            <a:r>
              <a:rPr lang="nl-B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stuur een berichtje in het dossier bij vragen!</a:t>
            </a:r>
            <a:endParaRPr lang="nl-BE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Het compendium is je beste vriend! Pg 79</a:t>
            </a:r>
          </a:p>
          <a:p>
            <a:r>
              <a:rPr lang="nl-B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nl-BE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https://www.ordevanvlaamsebalies.be/nl/kennisbank/toegang-tot-het-recht/compendium-juridische-tweedelijnsbijstand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9690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8527A-7FB5-0418-22A0-E3A01D24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34" y="491943"/>
            <a:ext cx="8051914" cy="700948"/>
          </a:xfrm>
        </p:spPr>
        <p:txBody>
          <a:bodyPr/>
          <a:lstStyle/>
          <a:p>
            <a:r>
              <a:rPr lang="nl-BE" dirty="0"/>
              <a:t>10. Praktische tips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597E3F-F3D8-8470-7CD1-5A126A26B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21" y="1252958"/>
            <a:ext cx="9969205" cy="223323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Overname van dossiers = dezelfde stukken die recent genoeg zijn!</a:t>
            </a:r>
          </a:p>
          <a:p>
            <a:pPr marL="342900" indent="-342900">
              <a:buFontTx/>
              <a:buChar char="-"/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Permanentieagenda kan je in de BJB-module raadplegen</a:t>
            </a:r>
          </a:p>
          <a:p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Afbeelding 7" descr="Afbeelding met tekst, schermopname, software, nummer&#10;&#10;Door AI gegenereerde inhoud is mogelijk onjuist.">
            <a:extLst>
              <a:ext uri="{FF2B5EF4-FFF2-40B4-BE49-F238E27FC236}">
                <a16:creationId xmlns:a16="http://schemas.microsoft.com/office/drawing/2014/main" id="{644DA992-2BE8-03F7-9C07-A9CA19634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419" y="2015631"/>
            <a:ext cx="8436078" cy="4842369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FA2451A-800C-7EE6-B600-444360953427}"/>
              </a:ext>
            </a:extLst>
          </p:cNvPr>
          <p:cNvSpPr txBox="1"/>
          <p:nvPr/>
        </p:nvSpPr>
        <p:spPr>
          <a:xfrm>
            <a:off x="462821" y="2674375"/>
            <a:ext cx="4186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BE" sz="24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D5F04CB-A53B-1976-3F2A-AAF9F02D93FE}"/>
              </a:ext>
            </a:extLst>
          </p:cNvPr>
          <p:cNvSpPr txBox="1"/>
          <p:nvPr/>
        </p:nvSpPr>
        <p:spPr>
          <a:xfrm>
            <a:off x="462821" y="1951672"/>
            <a:ext cx="335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BE" sz="24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Laat je dossiers niet te lang aanslepen! Vraag de stukken op!</a:t>
            </a:r>
          </a:p>
          <a:p>
            <a:pPr marL="342900" indent="-342900">
              <a:buFontTx/>
              <a:buChar char="-"/>
            </a:pPr>
            <a:r>
              <a:rPr lang="nl-BE" sz="24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Niet vergeten een verlofperiode in te geven! Ook bij langdurige ziekte </a:t>
            </a:r>
          </a:p>
          <a:p>
            <a:pPr marL="342900" indent="-342900">
              <a:buFontTx/>
              <a:buChar char="-"/>
            </a:pPr>
            <a:r>
              <a:rPr lang="nl-BE" sz="24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Compendium is je beste vriend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2652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E75BF-01EF-1E88-2E9F-2D3D1CF3C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BFEA9-3542-E491-CF36-69AE7B3D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34" y="491943"/>
            <a:ext cx="8051914" cy="700948"/>
          </a:xfrm>
        </p:spPr>
        <p:txBody>
          <a:bodyPr/>
          <a:lstStyle/>
          <a:p>
            <a:r>
              <a:rPr lang="nl-BE" dirty="0"/>
              <a:t>10. Praktische tips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3CAD65B-4202-00B5-80D3-33152AE750D5}"/>
              </a:ext>
            </a:extLst>
          </p:cNvPr>
          <p:cNvSpPr txBox="1"/>
          <p:nvPr/>
        </p:nvSpPr>
        <p:spPr>
          <a:xfrm>
            <a:off x="639801" y="1356852"/>
            <a:ext cx="1025434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nl-BE" sz="24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Vul je e-mailadres, telefoonnummer en adres in op </a:t>
            </a:r>
            <a:r>
              <a:rPr lang="nl-BE" sz="2400" u="sng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advocaat.be</a:t>
            </a:r>
          </a:p>
          <a:p>
            <a:pPr marL="342900" indent="-342900">
              <a:buFontTx/>
              <a:buChar char="-"/>
            </a:pPr>
            <a:r>
              <a:rPr lang="nl-BE" sz="24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meest relevante documenten inzake BJB zijn terug te vinden via </a:t>
            </a:r>
            <a:r>
              <a:rPr lang="nl-BE" sz="2400" u="sng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https://baliegent.be/advocaten-platform/documenten/#BJB</a:t>
            </a:r>
            <a:r>
              <a:rPr lang="nl-BE" sz="24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nl-BE" sz="2400" u="sng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https://baliegent.be/burgerzone/waarmee-kan-de-balie-jou-helpen/bijstand-van-een-pro-deo-advocaat/</a:t>
            </a:r>
            <a:r>
              <a:rPr lang="nl-BE" sz="24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nl-NL" sz="24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 ITSME of paspoort van cliënt kan tijdens de consultatie al veel informatie gedownload worden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nl-NL" sz="24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Mailadres uitkeringen RVA: </a:t>
            </a:r>
            <a:r>
              <a:rPr lang="nl-BE" sz="2400" u="sng" dirty="0">
                <a:hlinkClick r:id="rId4"/>
              </a:rPr>
              <a:t>attesten.gent@rvaonem.fgov.be</a:t>
            </a:r>
            <a:endParaRPr lang="nl-BE" sz="24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20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24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7499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49782"/>
            <a:ext cx="7114032" cy="2727709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Bedankt! 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3813606"/>
            <a:ext cx="5715000" cy="2234642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Nog vragen?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590" y="1061623"/>
            <a:ext cx="5723586" cy="4739104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1. Wie zijn wij?</a:t>
            </a:r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 rtlCol="0"/>
          <a:lstStyle>
            <a:defPPr>
              <a:defRPr lang="nl-NL"/>
            </a:defPPr>
          </a:lstStyle>
          <a:p>
            <a:r>
              <a:rPr lang="nl-NL" dirty="0"/>
              <a:t>2. Inschrijving bij het BJB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9"/>
            <a:ext cx="8115739" cy="3497698"/>
          </a:xfrm>
        </p:spPr>
        <p:txBody>
          <a:bodyPr vert="horz" lIns="91440" tIns="0" rIns="91440" bIns="0" rtlCol="0" anchor="t">
            <a:normAutofit/>
          </a:bodyPr>
          <a:lstStyle>
            <a:defPPr>
              <a:defRPr lang="nl-NL"/>
            </a:defPPr>
          </a:lstStyle>
          <a:p>
            <a:pPr marL="347345" indent="-347345"/>
            <a:r>
              <a:rPr lang="nl-NL" sz="2400" u="sng" dirty="0">
                <a:latin typeface="Calibri"/>
                <a:ea typeface="Calibri"/>
                <a:cs typeface="Calibri"/>
              </a:rPr>
              <a:t>Wat doet het BJB? </a:t>
            </a:r>
            <a:r>
              <a:rPr lang="nl-NL" sz="2400" dirty="0">
                <a:latin typeface="Calibri"/>
                <a:ea typeface="Calibri"/>
                <a:cs typeface="Calibri"/>
              </a:rPr>
              <a:t>Na elke raadsvergadering krijgen we de bewegingen. Wij kijken na welke inschrijvingen goedgekeurd zijn</a:t>
            </a:r>
          </a:p>
          <a:p>
            <a:pPr marL="347345" indent="-347345" rtl="0"/>
            <a:r>
              <a:rPr lang="nl-NL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Waarmee houden we rekening?</a:t>
            </a:r>
          </a:p>
          <a:p>
            <a:pPr lvl="1" indent="-347345"/>
            <a:r>
              <a:rPr lang="nl-NL" sz="2400" dirty="0">
                <a:latin typeface="Calibri"/>
                <a:ea typeface="Calibri"/>
                <a:cs typeface="Calibri"/>
              </a:rPr>
              <a:t>Permanenties verplicht voor tweedejaars stagiairs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7345"/>
            <a:r>
              <a:rPr lang="nl-NL" sz="2400" dirty="0">
                <a:latin typeface="Calibri"/>
                <a:ea typeface="Calibri"/>
                <a:cs typeface="Calibri"/>
              </a:rPr>
              <a:t>online</a:t>
            </a:r>
            <a:r>
              <a:rPr lang="nl-NL" sz="2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 inschrijving met minstens 2 verplichte materies</a:t>
            </a:r>
            <a:endParaRPr lang="nl-NL" sz="2400" dirty="0">
              <a:latin typeface="Calibri"/>
              <a:ea typeface="Calibri"/>
              <a:cs typeface="Calibri"/>
            </a:endParaRPr>
          </a:p>
          <a:p>
            <a:pPr lvl="1" indent="-347345"/>
            <a:r>
              <a:rPr lang="nl-NL" sz="2400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Verlofperiode van 3 maanden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-347345"/>
            <a:endParaRPr lang="nl-NL" dirty="0"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schermopname, Lettertype, document&#10;&#10;Door AI gegenereerde inhoud is mogelijk onjuist.">
            <a:extLst>
              <a:ext uri="{FF2B5EF4-FFF2-40B4-BE49-F238E27FC236}">
                <a16:creationId xmlns:a16="http://schemas.microsoft.com/office/drawing/2014/main" id="{A3979954-B721-71AC-F0FE-C57DEEA8B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160"/>
            <a:ext cx="5944115" cy="5768840"/>
          </a:xfrm>
          <a:prstGeom prst="rect">
            <a:avLst/>
          </a:prstGeom>
        </p:spPr>
      </p:pic>
      <p:pic>
        <p:nvPicPr>
          <p:cNvPr id="8" name="Afbeelding 7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2F964E07-E9CD-22FC-4401-7B139CB74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197" y="4442251"/>
            <a:ext cx="6271803" cy="2415749"/>
          </a:xfrm>
          <a:prstGeom prst="rect">
            <a:avLst/>
          </a:prstGeom>
        </p:spPr>
      </p:pic>
      <p:pic>
        <p:nvPicPr>
          <p:cNvPr id="14" name="Afbeelding 13" descr="Afbeelding met Lettertype, tekst, Graphics, schermopname&#10;&#10;Door AI gegenereerde inhoud is mogelijk onjuist.">
            <a:extLst>
              <a:ext uri="{FF2B5EF4-FFF2-40B4-BE49-F238E27FC236}">
                <a16:creationId xmlns:a16="http://schemas.microsoft.com/office/drawing/2014/main" id="{949DC412-AEEE-5534-EB33-0EC2A0ED2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887" y="993590"/>
            <a:ext cx="4273666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2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6D30F-5236-3E70-0187-5C8664F3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 Hoe kan je aangesteld worden?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F90BB7-0883-897D-382A-0FD7305B159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de BJB-zitting</a:t>
            </a:r>
          </a:p>
          <a:p>
            <a:pPr marL="342900" indent="-342900">
              <a:buFontTx/>
              <a:buChar char="-"/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de permanentielijst</a:t>
            </a:r>
          </a:p>
          <a:p>
            <a:pPr marL="342900" indent="-342900">
              <a:buFontTx/>
              <a:buChar char="-"/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het BJB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dit zijn aanvragen die wij per mail binnenkrijgen van maatschappelijke instanties zoals het OCMW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contactopname van de rechtzoekende zelf </a:t>
            </a:r>
          </a:p>
          <a:p>
            <a:pPr marL="342900" indent="-342900">
              <a:buFontTx/>
              <a:buChar char="-"/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Vaste raadsman</a:t>
            </a:r>
          </a:p>
          <a:p>
            <a:pPr marL="342900" indent="-342900">
              <a:buFontTx/>
              <a:buChar char="-"/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de rechtbank, griffie, …</a:t>
            </a:r>
          </a:p>
        </p:txBody>
      </p:sp>
    </p:spTree>
    <p:extLst>
      <p:ext uri="{BB962C8B-B14F-4D97-AF65-F5344CB8AC3E}">
        <p14:creationId xmlns:p14="http://schemas.microsoft.com/office/powerpoint/2010/main" val="152874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022" y="1057274"/>
            <a:ext cx="7924727" cy="2520217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4. Het aanvraagformulier</a:t>
            </a:r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472E5406-251A-176F-AEA3-F7C8820AE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0602" cy="6858000"/>
          </a:xfrm>
          <a:prstGeom prst="rect">
            <a:avLst/>
          </a:prstGeom>
        </p:spPr>
      </p:pic>
      <p:pic>
        <p:nvPicPr>
          <p:cNvPr id="6" name="Afbeelding 5" descr="Afbeelding met tekst, schermopname, Lettertype, brief&#10;&#10;Door AI gegenereerde inhoud is mogelijk onjuist.">
            <a:extLst>
              <a:ext uri="{FF2B5EF4-FFF2-40B4-BE49-F238E27FC236}">
                <a16:creationId xmlns:a16="http://schemas.microsoft.com/office/drawing/2014/main" id="{4FA9908B-9532-0732-03D4-49E042E54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026" y="0"/>
            <a:ext cx="6024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2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brief, Lettertype&#10;&#10;Door AI gegenereerde inhoud is mogelijk onjuist.">
            <a:extLst>
              <a:ext uri="{FF2B5EF4-FFF2-40B4-BE49-F238E27FC236}">
                <a16:creationId xmlns:a16="http://schemas.microsoft.com/office/drawing/2014/main" id="{BE9CA720-FF9F-E1F7-6ED2-DC681DF9B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76568" cy="6779364"/>
          </a:xfrm>
          <a:prstGeom prst="rect">
            <a:avLst/>
          </a:prstGeom>
        </p:spPr>
      </p:pic>
      <p:pic>
        <p:nvPicPr>
          <p:cNvPr id="6" name="Afbeelding 5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BB6D7783-53CA-752D-14A9-F326C0DCB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196" y="78658"/>
            <a:ext cx="5232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91735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4_TF78438558_Win32" id="{794013AA-EA2C-43FC-9E3A-494CAEF134E6}" vid="{8836B66F-558E-4494-9911-3863A9572FD8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e6c2761-3584-4c31-8d08-5481df4e4f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AC2DE9D1F68B489B1BD497B002C6BE" ma:contentTypeVersion="13" ma:contentTypeDescription="Een nieuw document maken." ma:contentTypeScope="" ma:versionID="97105d195779b2146468c897e75239bb">
  <xsd:schema xmlns:xsd="http://www.w3.org/2001/XMLSchema" xmlns:xs="http://www.w3.org/2001/XMLSchema" xmlns:p="http://schemas.microsoft.com/office/2006/metadata/properties" xmlns:ns3="fe6c2761-3584-4c31-8d08-5481df4e4f52" xmlns:ns4="119726d2-184a-42b9-963f-c68b46c14362" targetNamespace="http://schemas.microsoft.com/office/2006/metadata/properties" ma:root="true" ma:fieldsID="448a66013878885be25c8b284a26418d" ns3:_="" ns4:_="">
    <xsd:import namespace="fe6c2761-3584-4c31-8d08-5481df4e4f52"/>
    <xsd:import namespace="119726d2-184a-42b9-963f-c68b46c1436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c2761-3584-4c31-8d08-5481df4e4f5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726d2-184a-42b9-963f-c68b46c14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19726d2-184a-42b9-963f-c68b46c14362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fe6c2761-3584-4c31-8d08-5481df4e4f5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804C30-2B6D-4CAB-BA34-E28C3FDB90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6c2761-3584-4c31-8d08-5481df4e4f52"/>
    <ds:schemaRef ds:uri="119726d2-184a-42b9-963f-c68b46c143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{1B433A95-18C7-4DFB-9E9F-39EC18C334B6}tf78438558_win32</Template>
  <TotalTime>0</TotalTime>
  <Words>691</Words>
  <Application>Microsoft Office PowerPoint</Application>
  <PresentationFormat>Breedbeeld</PresentationFormat>
  <Paragraphs>98</Paragraphs>
  <Slides>25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Sabon Next LT</vt:lpstr>
      <vt:lpstr>Wingdings</vt:lpstr>
      <vt:lpstr>Aangepast</vt:lpstr>
      <vt:lpstr>Workshop BJB</vt:lpstr>
      <vt:lpstr>agenda</vt:lpstr>
      <vt:lpstr>1. Wie zijn wij?</vt:lpstr>
      <vt:lpstr>2. Inschrijving bij het BJB</vt:lpstr>
      <vt:lpstr>PowerPoint-presentatie</vt:lpstr>
      <vt:lpstr>3. Hoe kan je aangesteld worden?</vt:lpstr>
      <vt:lpstr>4. Het aanvraagformulier</vt:lpstr>
      <vt:lpstr>PowerPoint-presentatie</vt:lpstr>
      <vt:lpstr>PowerPoint-presentatie</vt:lpstr>
      <vt:lpstr>Wat is van belang op het aanvraagformulier? </vt:lpstr>
      <vt:lpstr>5. Standaard aanvraagdocumenten </vt:lpstr>
      <vt:lpstr>Uitzonderingen op de standaard aanvraagdocumenten</vt:lpstr>
      <vt:lpstr>6. De bjb-module</vt:lpstr>
      <vt:lpstr>Het aanmaken van een dossier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7. Veelvoorkomende redenen van afwijzing</vt:lpstr>
      <vt:lpstr>8. opvolging van dossiers </vt:lpstr>
      <vt:lpstr>9. Het afsluiten van dossiers </vt:lpstr>
      <vt:lpstr>10. Praktische tips</vt:lpstr>
      <vt:lpstr>10. Praktische tips</vt:lpstr>
      <vt:lpstr>Bedankt!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Silke - Bureau Juridische Bijstand</dc:creator>
  <cp:lastModifiedBy>Silke - Bureau Juridische Bijstand</cp:lastModifiedBy>
  <cp:revision>57</cp:revision>
  <dcterms:created xsi:type="dcterms:W3CDTF">2026-01-12T13:45:05Z</dcterms:created>
  <dcterms:modified xsi:type="dcterms:W3CDTF">2026-01-26T15:03:21Z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0x010100B6AC2DE9D1F68B489B1BD497B002C6BE</vt:lpwstr>
  </property>
</Properties>
</file>